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Montserrat"/>
      <p:regular r:id="rId71"/>
      <p:bold r:id="rId72"/>
      <p:italic r:id="rId73"/>
      <p:boldItalic r:id="rId74"/>
    </p:embeddedFont>
    <p:embeddedFont>
      <p:font typeface="Michroma"/>
      <p:regular r:id="rId75"/>
    </p:embeddedFont>
    <p:embeddedFont>
      <p:font typeface="Bebas Neue"/>
      <p:regular r:id="rId76"/>
    </p:embeddedFont>
    <p:embeddedFont>
      <p:font typeface="Proxima Nova Semibold"/>
      <p:regular r:id="rId77"/>
      <p:bold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B664EF-7DC8-4F2E-B3FD-EDB6F775AFFD}">
  <a:tblStyle styleId="{48B664EF-7DC8-4F2E-B3FD-EDB6F775AF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75" Type="http://schemas.openxmlformats.org/officeDocument/2006/relationships/font" Target="fonts/Michroma-regular.fntdata"/><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77" Type="http://schemas.openxmlformats.org/officeDocument/2006/relationships/font" Target="fonts/ProximaNovaSemibold-regular.fntdata"/><Relationship Id="rId32" Type="http://schemas.openxmlformats.org/officeDocument/2006/relationships/slide" Target="slides/slide26.xml"/><Relationship Id="rId76" Type="http://schemas.openxmlformats.org/officeDocument/2006/relationships/font" Target="fonts/BebasNeue-regular.fntdata"/><Relationship Id="rId35" Type="http://schemas.openxmlformats.org/officeDocument/2006/relationships/slide" Target="slides/slide29.xml"/><Relationship Id="rId79" Type="http://schemas.openxmlformats.org/officeDocument/2006/relationships/font" Target="fonts/ProximaNovaSemibold-boldItalic.fntdata"/><Relationship Id="rId34" Type="http://schemas.openxmlformats.org/officeDocument/2006/relationships/slide" Target="slides/slide28.xml"/><Relationship Id="rId78" Type="http://schemas.openxmlformats.org/officeDocument/2006/relationships/font" Target="fonts/ProximaNovaSemibold-bold.fntdata"/><Relationship Id="rId71" Type="http://schemas.openxmlformats.org/officeDocument/2006/relationships/font" Target="fonts/Montserrat-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1bd6449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1bd6449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1bd6449d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1bd6449d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1bd6449de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1bd6449de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1bd6449de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1bd6449de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1bd6449de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d1bd6449de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c5e339841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c5e339841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c5e339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c5e339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0f499fd2d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0f499fd2d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c5e33984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c5e33984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c5e33984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c5e33984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c5e33984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c5e33984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1bd6449d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1bd6449de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0c5e33984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0c5e33984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0c5e33984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0c5e33984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c5e33984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c5e339841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c5e339841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c5e339841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0c5e33984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0c5e33984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0c5e33984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0c5e33984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0c5e33984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0c5e33984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0c5e339841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0c5e339841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0c5e339841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0c5e339841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0c5e339841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0c5e339841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1bd6449d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1bd6449d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0f499fd2d7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0f499fd2d7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0c5e339841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10c5e339841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0c5e339841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0c5e339841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0c5e339841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0c5e339841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0c5e339841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0c5e339841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0c5e339841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0c5e339841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0c5e339841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0c5e339841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0c5e339841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0c5e339841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d1bd6449d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d1bd6449d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10c5e339841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10c5e339841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1bd6449d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1bd6449d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0c5e339841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0c5e339841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0c5e339841_0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0c5e339841_0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g10c5e339841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2" name="Google Shape;2262;g10c5e339841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g10c5e339841_0_5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9" name="Google Shape;5049;g10c5e339841_0_5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6" name="Shape 5466"/>
        <p:cNvGrpSpPr/>
        <p:nvPr/>
      </p:nvGrpSpPr>
      <p:grpSpPr>
        <a:xfrm>
          <a:off x="0" y="0"/>
          <a:ext cx="0" cy="0"/>
          <a:chOff x="0" y="0"/>
          <a:chExt cx="0" cy="0"/>
        </a:xfrm>
      </p:grpSpPr>
      <p:sp>
        <p:nvSpPr>
          <p:cNvPr id="5467" name="Google Shape;5467;g10c5e339841_0_5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8" name="Google Shape;5468;g10c5e339841_0_5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6" name="Shape 5636"/>
        <p:cNvGrpSpPr/>
        <p:nvPr/>
      </p:nvGrpSpPr>
      <p:grpSpPr>
        <a:xfrm>
          <a:off x="0" y="0"/>
          <a:ext cx="0" cy="0"/>
          <a:chOff x="0" y="0"/>
          <a:chExt cx="0" cy="0"/>
        </a:xfrm>
      </p:grpSpPr>
      <p:sp>
        <p:nvSpPr>
          <p:cNvPr id="5637" name="Google Shape;5637;g10c5e339841_0_5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8" name="Google Shape;5638;g10c5e339841_0_5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1" name="Shape 6041"/>
        <p:cNvGrpSpPr/>
        <p:nvPr/>
      </p:nvGrpSpPr>
      <p:grpSpPr>
        <a:xfrm>
          <a:off x="0" y="0"/>
          <a:ext cx="0" cy="0"/>
          <a:chOff x="0" y="0"/>
          <a:chExt cx="0" cy="0"/>
        </a:xfrm>
      </p:grpSpPr>
      <p:sp>
        <p:nvSpPr>
          <p:cNvPr id="6042" name="Google Shape;6042;g10c5e339841_0_6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3" name="Google Shape;6043;g10c5e339841_0_6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1" name="Shape 6421"/>
        <p:cNvGrpSpPr/>
        <p:nvPr/>
      </p:nvGrpSpPr>
      <p:grpSpPr>
        <a:xfrm>
          <a:off x="0" y="0"/>
          <a:ext cx="0" cy="0"/>
          <a:chOff x="0" y="0"/>
          <a:chExt cx="0" cy="0"/>
        </a:xfrm>
      </p:grpSpPr>
      <p:sp>
        <p:nvSpPr>
          <p:cNvPr id="6422" name="Google Shape;6422;g10c5e339841_0_6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3" name="Google Shape;6423;g10c5e339841_0_6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5" name="Shape 6835"/>
        <p:cNvGrpSpPr/>
        <p:nvPr/>
      </p:nvGrpSpPr>
      <p:grpSpPr>
        <a:xfrm>
          <a:off x="0" y="0"/>
          <a:ext cx="0" cy="0"/>
          <a:chOff x="0" y="0"/>
          <a:chExt cx="0" cy="0"/>
        </a:xfrm>
      </p:grpSpPr>
      <p:sp>
        <p:nvSpPr>
          <p:cNvPr id="6836" name="Google Shape;6836;g10c5e339841_0_6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7" name="Google Shape;6837;g10c5e339841_0_6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6" name="Shape 7196"/>
        <p:cNvGrpSpPr/>
        <p:nvPr/>
      </p:nvGrpSpPr>
      <p:grpSpPr>
        <a:xfrm>
          <a:off x="0" y="0"/>
          <a:ext cx="0" cy="0"/>
          <a:chOff x="0" y="0"/>
          <a:chExt cx="0" cy="0"/>
        </a:xfrm>
      </p:grpSpPr>
      <p:sp>
        <p:nvSpPr>
          <p:cNvPr id="7197" name="Google Shape;7197;g10c5e339841_0_7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8" name="Google Shape;7198;g10c5e339841_0_7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1bd6449d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1bd6449d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6" name="Shape 7706"/>
        <p:cNvGrpSpPr/>
        <p:nvPr/>
      </p:nvGrpSpPr>
      <p:grpSpPr>
        <a:xfrm>
          <a:off x="0" y="0"/>
          <a:ext cx="0" cy="0"/>
          <a:chOff x="0" y="0"/>
          <a:chExt cx="0" cy="0"/>
        </a:xfrm>
      </p:grpSpPr>
      <p:sp>
        <p:nvSpPr>
          <p:cNvPr id="7707" name="Google Shape;7707;g10c5e339841_0_7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8" name="Google Shape;7708;g10c5e339841_0_7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6" name="Shape 8326"/>
        <p:cNvGrpSpPr/>
        <p:nvPr/>
      </p:nvGrpSpPr>
      <p:grpSpPr>
        <a:xfrm>
          <a:off x="0" y="0"/>
          <a:ext cx="0" cy="0"/>
          <a:chOff x="0" y="0"/>
          <a:chExt cx="0" cy="0"/>
        </a:xfrm>
      </p:grpSpPr>
      <p:sp>
        <p:nvSpPr>
          <p:cNvPr id="8327" name="Google Shape;8327;g10c5e339841_0_8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8" name="Google Shape;8328;g10c5e339841_0_8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0" name="Shape 8920"/>
        <p:cNvGrpSpPr/>
        <p:nvPr/>
      </p:nvGrpSpPr>
      <p:grpSpPr>
        <a:xfrm>
          <a:off x="0" y="0"/>
          <a:ext cx="0" cy="0"/>
          <a:chOff x="0" y="0"/>
          <a:chExt cx="0" cy="0"/>
        </a:xfrm>
      </p:grpSpPr>
      <p:sp>
        <p:nvSpPr>
          <p:cNvPr id="8921" name="Google Shape;8921;g10c5e339841_0_8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2" name="Google Shape;8922;g10c5e339841_0_8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1" name="Shape 9241"/>
        <p:cNvGrpSpPr/>
        <p:nvPr/>
      </p:nvGrpSpPr>
      <p:grpSpPr>
        <a:xfrm>
          <a:off x="0" y="0"/>
          <a:ext cx="0" cy="0"/>
          <a:chOff x="0" y="0"/>
          <a:chExt cx="0" cy="0"/>
        </a:xfrm>
      </p:grpSpPr>
      <p:sp>
        <p:nvSpPr>
          <p:cNvPr id="9242" name="Google Shape;9242;g10c5e339841_0_9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3" name="Google Shape;9243;g10c5e339841_0_9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9" name="Shape 9549"/>
        <p:cNvGrpSpPr/>
        <p:nvPr/>
      </p:nvGrpSpPr>
      <p:grpSpPr>
        <a:xfrm>
          <a:off x="0" y="0"/>
          <a:ext cx="0" cy="0"/>
          <a:chOff x="0" y="0"/>
          <a:chExt cx="0" cy="0"/>
        </a:xfrm>
      </p:grpSpPr>
      <p:sp>
        <p:nvSpPr>
          <p:cNvPr id="9550" name="Google Shape;9550;g10c5e339841_0_1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1" name="Google Shape;9551;g10c5e339841_0_1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1bd6449d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1bd6449d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1bd6449de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1bd6449de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1bd6449d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1bd6449d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c5e339841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c5e339841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234475" y="1656125"/>
            <a:ext cx="6155100" cy="16980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Font typeface="Kanit"/>
              <a:buNone/>
              <a:defRPr b="1" sz="3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234466" y="3737954"/>
            <a:ext cx="42585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atin typeface="Montserrat"/>
                <a:ea typeface="Montserrat"/>
                <a:cs typeface="Montserrat"/>
                <a:sym typeface="Montserra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1"/>
          <p:cNvSpPr txBox="1"/>
          <p:nvPr>
            <p:ph hasCustomPrompt="1" type="title"/>
          </p:nvPr>
        </p:nvSpPr>
        <p:spPr>
          <a:xfrm>
            <a:off x="1555708" y="1733413"/>
            <a:ext cx="6576000" cy="12906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b="1"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555508" y="3023738"/>
            <a:ext cx="4313700" cy="51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0" name="Shape 50"/>
        <p:cNvGrpSpPr/>
        <p:nvPr/>
      </p:nvGrpSpPr>
      <p:grpSpPr>
        <a:xfrm>
          <a:off x="0" y="0"/>
          <a:ext cx="0" cy="0"/>
          <a:chOff x="0" y="0"/>
          <a:chExt cx="0" cy="0"/>
        </a:xfrm>
      </p:grpSpPr>
      <p:sp>
        <p:nvSpPr>
          <p:cNvPr id="51" name="Google Shape;51;p13"/>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746209" y="1318412"/>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13"/>
          <p:cNvSpPr txBox="1"/>
          <p:nvPr>
            <p:ph hasCustomPrompt="1" idx="2" type="title"/>
          </p:nvPr>
        </p:nvSpPr>
        <p:spPr>
          <a:xfrm>
            <a:off x="3881508" y="2337882"/>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1" type="subTitle"/>
          </p:nvPr>
        </p:nvSpPr>
        <p:spPr>
          <a:xfrm>
            <a:off x="741309" y="1769762"/>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3" type="title"/>
          </p:nvPr>
        </p:nvSpPr>
        <p:spPr>
          <a:xfrm>
            <a:off x="4718317" y="1318409"/>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hasCustomPrompt="1" idx="4" type="title"/>
          </p:nvPr>
        </p:nvSpPr>
        <p:spPr>
          <a:xfrm>
            <a:off x="3881508" y="1161561"/>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5" type="subTitle"/>
          </p:nvPr>
        </p:nvSpPr>
        <p:spPr>
          <a:xfrm>
            <a:off x="4718317" y="1769746"/>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8" name="Google Shape;58;p13"/>
          <p:cNvSpPr txBox="1"/>
          <p:nvPr>
            <p:ph idx="6" type="title"/>
          </p:nvPr>
        </p:nvSpPr>
        <p:spPr>
          <a:xfrm>
            <a:off x="4718317" y="2501134"/>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9" name="Google Shape;59;p13"/>
          <p:cNvSpPr txBox="1"/>
          <p:nvPr>
            <p:ph hasCustomPrompt="1" idx="7" type="title"/>
          </p:nvPr>
        </p:nvSpPr>
        <p:spPr>
          <a:xfrm>
            <a:off x="7915683" y="2338086"/>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8" type="subTitle"/>
          </p:nvPr>
        </p:nvSpPr>
        <p:spPr>
          <a:xfrm>
            <a:off x="4718317" y="2950759"/>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9" type="title"/>
          </p:nvPr>
        </p:nvSpPr>
        <p:spPr>
          <a:xfrm>
            <a:off x="746209" y="2496134"/>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 name="Google Shape;62;p13"/>
          <p:cNvSpPr txBox="1"/>
          <p:nvPr>
            <p:ph hasCustomPrompt="1" idx="13" type="title"/>
          </p:nvPr>
        </p:nvSpPr>
        <p:spPr>
          <a:xfrm>
            <a:off x="3881508" y="3510346"/>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14" type="subTitle"/>
          </p:nvPr>
        </p:nvSpPr>
        <p:spPr>
          <a:xfrm>
            <a:off x="746209" y="2945759"/>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4" name="Google Shape;64;p13"/>
          <p:cNvSpPr txBox="1"/>
          <p:nvPr>
            <p:ph idx="15" type="title"/>
          </p:nvPr>
        </p:nvSpPr>
        <p:spPr>
          <a:xfrm>
            <a:off x="743759" y="3669075"/>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 name="Google Shape;65;p13"/>
          <p:cNvSpPr txBox="1"/>
          <p:nvPr>
            <p:ph hasCustomPrompt="1" idx="16" type="title"/>
          </p:nvPr>
        </p:nvSpPr>
        <p:spPr>
          <a:xfrm>
            <a:off x="7915683" y="1161571"/>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17" type="subTitle"/>
          </p:nvPr>
        </p:nvSpPr>
        <p:spPr>
          <a:xfrm>
            <a:off x="743759" y="4118700"/>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3"/>
          <p:cNvSpPr txBox="1"/>
          <p:nvPr>
            <p:ph idx="18" type="title"/>
          </p:nvPr>
        </p:nvSpPr>
        <p:spPr>
          <a:xfrm>
            <a:off x="4718317" y="3674075"/>
            <a:ext cx="34488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1"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3"/>
          <p:cNvSpPr txBox="1"/>
          <p:nvPr>
            <p:ph hasCustomPrompt="1" idx="19" type="title"/>
          </p:nvPr>
        </p:nvSpPr>
        <p:spPr>
          <a:xfrm>
            <a:off x="7915683" y="3520115"/>
            <a:ext cx="490500" cy="23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400">
                <a:solidFill>
                  <a:schemeClr val="lt2"/>
                </a:solidFill>
                <a:latin typeface="Montserrat"/>
                <a:ea typeface="Montserrat"/>
                <a:cs typeface="Montserrat"/>
                <a:sym typeface="Montserra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20" type="subTitle"/>
          </p:nvPr>
        </p:nvSpPr>
        <p:spPr>
          <a:xfrm>
            <a:off x="4718317" y="4123700"/>
            <a:ext cx="27522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3"/>
          <p:cNvSpPr txBox="1"/>
          <p:nvPr>
            <p:ph idx="21" type="title"/>
          </p:nvPr>
        </p:nvSpPr>
        <p:spPr>
          <a:xfrm>
            <a:off x="1916600" y="521225"/>
            <a:ext cx="531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1" name="Shape 71"/>
        <p:cNvGrpSpPr/>
        <p:nvPr/>
      </p:nvGrpSpPr>
      <p:grpSpPr>
        <a:xfrm>
          <a:off x="0" y="0"/>
          <a:ext cx="0" cy="0"/>
          <a:chOff x="0" y="0"/>
          <a:chExt cx="0" cy="0"/>
        </a:xfrm>
      </p:grpSpPr>
      <p:sp>
        <p:nvSpPr>
          <p:cNvPr id="72" name="Google Shape;72;p14"/>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ph type="title"/>
          </p:nvPr>
        </p:nvSpPr>
        <p:spPr>
          <a:xfrm>
            <a:off x="3874925" y="2123425"/>
            <a:ext cx="4386600" cy="139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 name="Google Shape;74;p14"/>
          <p:cNvSpPr txBox="1"/>
          <p:nvPr>
            <p:ph hasCustomPrompt="1" idx="2" type="title"/>
          </p:nvPr>
        </p:nvSpPr>
        <p:spPr>
          <a:xfrm>
            <a:off x="1339887" y="2339546"/>
            <a:ext cx="1977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14"/>
          <p:cNvSpPr txBox="1"/>
          <p:nvPr>
            <p:ph idx="1" type="subTitle"/>
          </p:nvPr>
        </p:nvSpPr>
        <p:spPr>
          <a:xfrm>
            <a:off x="3874920" y="3514534"/>
            <a:ext cx="2879700" cy="61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_1">
    <p:spTree>
      <p:nvGrpSpPr>
        <p:cNvPr id="76" name="Shape 76"/>
        <p:cNvGrpSpPr/>
        <p:nvPr/>
      </p:nvGrpSpPr>
      <p:grpSpPr>
        <a:xfrm>
          <a:off x="0" y="0"/>
          <a:ext cx="0" cy="0"/>
          <a:chOff x="0" y="0"/>
          <a:chExt cx="0" cy="0"/>
        </a:xfrm>
      </p:grpSpPr>
      <p:sp>
        <p:nvSpPr>
          <p:cNvPr id="77" name="Google Shape;77;p15"/>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title"/>
          </p:nvPr>
        </p:nvSpPr>
        <p:spPr>
          <a:xfrm>
            <a:off x="1090991" y="1102344"/>
            <a:ext cx="5508300" cy="1391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3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Google Shape;79;p15"/>
          <p:cNvSpPr txBox="1"/>
          <p:nvPr>
            <p:ph hasCustomPrompt="1" idx="2" type="title"/>
          </p:nvPr>
        </p:nvSpPr>
        <p:spPr>
          <a:xfrm>
            <a:off x="6522367" y="3727048"/>
            <a:ext cx="1977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 name="Google Shape;80;p15"/>
          <p:cNvSpPr txBox="1"/>
          <p:nvPr>
            <p:ph idx="1" type="subTitle"/>
          </p:nvPr>
        </p:nvSpPr>
        <p:spPr>
          <a:xfrm>
            <a:off x="1130074" y="2493444"/>
            <a:ext cx="2879700" cy="61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81" name="Shape 81"/>
        <p:cNvGrpSpPr/>
        <p:nvPr/>
      </p:nvGrpSpPr>
      <p:grpSpPr>
        <a:xfrm>
          <a:off x="0" y="0"/>
          <a:ext cx="0" cy="0"/>
          <a:chOff x="0" y="0"/>
          <a:chExt cx="0" cy="0"/>
        </a:xfrm>
      </p:grpSpPr>
      <p:sp>
        <p:nvSpPr>
          <p:cNvPr id="82" name="Google Shape;82;p16"/>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 type="subTitle"/>
          </p:nvPr>
        </p:nvSpPr>
        <p:spPr>
          <a:xfrm>
            <a:off x="922804" y="3437175"/>
            <a:ext cx="2565900" cy="51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4" name="Google Shape;84;p16"/>
          <p:cNvSpPr txBox="1"/>
          <p:nvPr>
            <p:ph idx="2" type="subTitle"/>
          </p:nvPr>
        </p:nvSpPr>
        <p:spPr>
          <a:xfrm>
            <a:off x="4319904" y="3453100"/>
            <a:ext cx="2565900" cy="51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5" name="Google Shape;85;p16"/>
          <p:cNvSpPr txBox="1"/>
          <p:nvPr>
            <p:ph idx="3" type="subTitle"/>
          </p:nvPr>
        </p:nvSpPr>
        <p:spPr>
          <a:xfrm>
            <a:off x="914000" y="3880575"/>
            <a:ext cx="2063100" cy="51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6"/>
          <p:cNvSpPr txBox="1"/>
          <p:nvPr>
            <p:ph idx="4" type="subTitle"/>
          </p:nvPr>
        </p:nvSpPr>
        <p:spPr>
          <a:xfrm>
            <a:off x="4316750" y="3896500"/>
            <a:ext cx="2063100" cy="510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6"/>
          <p:cNvSpPr txBox="1"/>
          <p:nvPr>
            <p:ph type="title"/>
          </p:nvPr>
        </p:nvSpPr>
        <p:spPr>
          <a:xfrm>
            <a:off x="3016438" y="687375"/>
            <a:ext cx="3111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8" name="Shape 88"/>
        <p:cNvGrpSpPr/>
        <p:nvPr/>
      </p:nvGrpSpPr>
      <p:grpSpPr>
        <a:xfrm>
          <a:off x="0" y="0"/>
          <a:ext cx="0" cy="0"/>
          <a:chOff x="0" y="0"/>
          <a:chExt cx="0" cy="0"/>
        </a:xfrm>
      </p:grpSpPr>
      <p:sp>
        <p:nvSpPr>
          <p:cNvPr id="89" name="Google Shape;89;p17"/>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1" name="Shape 91"/>
        <p:cNvGrpSpPr/>
        <p:nvPr/>
      </p:nvGrpSpPr>
      <p:grpSpPr>
        <a:xfrm>
          <a:off x="0" y="0"/>
          <a:ext cx="0" cy="0"/>
          <a:chOff x="0" y="0"/>
          <a:chExt cx="0" cy="0"/>
        </a:xfrm>
      </p:grpSpPr>
      <p:sp>
        <p:nvSpPr>
          <p:cNvPr id="92" name="Google Shape;92;p18"/>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ph type="title"/>
          </p:nvPr>
        </p:nvSpPr>
        <p:spPr>
          <a:xfrm>
            <a:off x="1445848" y="2920500"/>
            <a:ext cx="5793300" cy="699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4" name="Google Shape;94;p18"/>
          <p:cNvSpPr txBox="1"/>
          <p:nvPr>
            <p:ph idx="1" type="subTitle"/>
          </p:nvPr>
        </p:nvSpPr>
        <p:spPr>
          <a:xfrm>
            <a:off x="1445848" y="1523700"/>
            <a:ext cx="6227700" cy="139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5" name="Shape 95"/>
        <p:cNvGrpSpPr/>
        <p:nvPr/>
      </p:nvGrpSpPr>
      <p:grpSpPr>
        <a:xfrm>
          <a:off x="0" y="0"/>
          <a:ext cx="0" cy="0"/>
          <a:chOff x="0" y="0"/>
          <a:chExt cx="0" cy="0"/>
        </a:xfrm>
      </p:grpSpPr>
      <p:sp>
        <p:nvSpPr>
          <p:cNvPr id="96" name="Google Shape;96;p19"/>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subTitle"/>
          </p:nvPr>
        </p:nvSpPr>
        <p:spPr>
          <a:xfrm>
            <a:off x="4687545" y="2465950"/>
            <a:ext cx="2907600" cy="104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9"/>
          <p:cNvSpPr txBox="1"/>
          <p:nvPr>
            <p:ph type="title"/>
          </p:nvPr>
        </p:nvSpPr>
        <p:spPr>
          <a:xfrm>
            <a:off x="4687545" y="1586050"/>
            <a:ext cx="3692400" cy="8799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99" name="Shape 99"/>
        <p:cNvGrpSpPr/>
        <p:nvPr/>
      </p:nvGrpSpPr>
      <p:grpSpPr>
        <a:xfrm>
          <a:off x="0" y="0"/>
          <a:ext cx="0" cy="0"/>
          <a:chOff x="0" y="0"/>
          <a:chExt cx="0" cy="0"/>
        </a:xfrm>
      </p:grpSpPr>
      <p:sp>
        <p:nvSpPr>
          <p:cNvPr id="100" name="Google Shape;100;p20"/>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ph idx="1" type="subTitle"/>
          </p:nvPr>
        </p:nvSpPr>
        <p:spPr>
          <a:xfrm>
            <a:off x="951200" y="1498100"/>
            <a:ext cx="7241700" cy="252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102" name="Google Shape;102;p20"/>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1360750" y="1904150"/>
            <a:ext cx="4476900" cy="1228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574400" y="2379275"/>
            <a:ext cx="1810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1344728" y="3132350"/>
            <a:ext cx="3822600" cy="61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3" name="Shape 103"/>
        <p:cNvGrpSpPr/>
        <p:nvPr/>
      </p:nvGrpSpPr>
      <p:grpSpPr>
        <a:xfrm>
          <a:off x="0" y="0"/>
          <a:ext cx="0" cy="0"/>
          <a:chOff x="0" y="0"/>
          <a:chExt cx="0" cy="0"/>
        </a:xfrm>
      </p:grpSpPr>
      <p:sp>
        <p:nvSpPr>
          <p:cNvPr id="104" name="Google Shape;104;p21"/>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1"/>
          <p:cNvSpPr txBox="1"/>
          <p:nvPr>
            <p:ph idx="1" type="subTitle"/>
          </p:nvPr>
        </p:nvSpPr>
        <p:spPr>
          <a:xfrm>
            <a:off x="2043700" y="1196650"/>
            <a:ext cx="1222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6" name="Google Shape;106;p21"/>
          <p:cNvSpPr txBox="1"/>
          <p:nvPr>
            <p:ph idx="2" type="subTitle"/>
          </p:nvPr>
        </p:nvSpPr>
        <p:spPr>
          <a:xfrm>
            <a:off x="2043700" y="2839025"/>
            <a:ext cx="12222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07" name="Google Shape;107;p21"/>
          <p:cNvSpPr txBox="1"/>
          <p:nvPr>
            <p:ph idx="3" type="subTitle"/>
          </p:nvPr>
        </p:nvSpPr>
        <p:spPr>
          <a:xfrm>
            <a:off x="1800057" y="1625443"/>
            <a:ext cx="5957700" cy="86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1"/>
          <p:cNvSpPr txBox="1"/>
          <p:nvPr>
            <p:ph idx="4" type="subTitle"/>
          </p:nvPr>
        </p:nvSpPr>
        <p:spPr>
          <a:xfrm>
            <a:off x="1800057" y="3267768"/>
            <a:ext cx="5957700" cy="869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09" name="Shape 109"/>
        <p:cNvGrpSpPr/>
        <p:nvPr/>
      </p:nvGrpSpPr>
      <p:grpSpPr>
        <a:xfrm>
          <a:off x="0" y="0"/>
          <a:ext cx="0" cy="0"/>
          <a:chOff x="0" y="0"/>
          <a:chExt cx="0" cy="0"/>
        </a:xfrm>
      </p:grpSpPr>
      <p:sp>
        <p:nvSpPr>
          <p:cNvPr id="110" name="Google Shape;110;p22"/>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type="title"/>
          </p:nvPr>
        </p:nvSpPr>
        <p:spPr>
          <a:xfrm>
            <a:off x="1018850" y="2603075"/>
            <a:ext cx="1738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 name="Google Shape;112;p22"/>
          <p:cNvSpPr txBox="1"/>
          <p:nvPr>
            <p:ph idx="1" type="subTitle"/>
          </p:nvPr>
        </p:nvSpPr>
        <p:spPr>
          <a:xfrm>
            <a:off x="720000" y="3130775"/>
            <a:ext cx="2336400" cy="79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idx="2" type="title"/>
          </p:nvPr>
        </p:nvSpPr>
        <p:spPr>
          <a:xfrm>
            <a:off x="3702600" y="2603075"/>
            <a:ext cx="1738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22"/>
          <p:cNvSpPr txBox="1"/>
          <p:nvPr>
            <p:ph idx="3" type="subTitle"/>
          </p:nvPr>
        </p:nvSpPr>
        <p:spPr>
          <a:xfrm>
            <a:off x="3403800" y="3130775"/>
            <a:ext cx="2336400" cy="79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2"/>
          <p:cNvSpPr txBox="1"/>
          <p:nvPr>
            <p:ph idx="4" type="title"/>
          </p:nvPr>
        </p:nvSpPr>
        <p:spPr>
          <a:xfrm>
            <a:off x="6386400" y="2603075"/>
            <a:ext cx="1738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22"/>
          <p:cNvSpPr txBox="1"/>
          <p:nvPr>
            <p:ph idx="5" type="subTitle"/>
          </p:nvPr>
        </p:nvSpPr>
        <p:spPr>
          <a:xfrm>
            <a:off x="6087600" y="3130775"/>
            <a:ext cx="2336400" cy="790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2"/>
          <p:cNvSpPr txBox="1"/>
          <p:nvPr>
            <p:ph idx="6" type="title"/>
          </p:nvPr>
        </p:nvSpPr>
        <p:spPr>
          <a:xfrm>
            <a:off x="2015625" y="683400"/>
            <a:ext cx="5112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18" name="Shape 118"/>
        <p:cNvGrpSpPr/>
        <p:nvPr/>
      </p:nvGrpSpPr>
      <p:grpSpPr>
        <a:xfrm>
          <a:off x="0" y="0"/>
          <a:ext cx="0" cy="0"/>
          <a:chOff x="0" y="0"/>
          <a:chExt cx="0" cy="0"/>
        </a:xfrm>
      </p:grpSpPr>
      <p:sp>
        <p:nvSpPr>
          <p:cNvPr id="119" name="Google Shape;119;p23"/>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ph type="title"/>
          </p:nvPr>
        </p:nvSpPr>
        <p:spPr>
          <a:xfrm>
            <a:off x="872400" y="1613132"/>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23"/>
          <p:cNvSpPr txBox="1"/>
          <p:nvPr>
            <p:ph idx="1" type="subTitle"/>
          </p:nvPr>
        </p:nvSpPr>
        <p:spPr>
          <a:xfrm>
            <a:off x="872400" y="1999286"/>
            <a:ext cx="3555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23"/>
          <p:cNvSpPr txBox="1"/>
          <p:nvPr>
            <p:ph idx="2" type="title"/>
          </p:nvPr>
        </p:nvSpPr>
        <p:spPr>
          <a:xfrm>
            <a:off x="872400" y="2684412"/>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23"/>
          <p:cNvSpPr txBox="1"/>
          <p:nvPr>
            <p:ph idx="3" type="subTitle"/>
          </p:nvPr>
        </p:nvSpPr>
        <p:spPr>
          <a:xfrm>
            <a:off x="872400" y="3070566"/>
            <a:ext cx="3555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23"/>
          <p:cNvSpPr txBox="1"/>
          <p:nvPr>
            <p:ph idx="4" type="title"/>
          </p:nvPr>
        </p:nvSpPr>
        <p:spPr>
          <a:xfrm>
            <a:off x="872400" y="3732998"/>
            <a:ext cx="23364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 name="Google Shape;125;p23"/>
          <p:cNvSpPr txBox="1"/>
          <p:nvPr>
            <p:ph idx="5" type="subTitle"/>
          </p:nvPr>
        </p:nvSpPr>
        <p:spPr>
          <a:xfrm>
            <a:off x="872400" y="4136270"/>
            <a:ext cx="35559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3"/>
          <p:cNvSpPr txBox="1"/>
          <p:nvPr>
            <p:ph idx="6" type="title"/>
          </p:nvPr>
        </p:nvSpPr>
        <p:spPr>
          <a:xfrm>
            <a:off x="1041225" y="691250"/>
            <a:ext cx="7061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7" name="Shape 127"/>
        <p:cNvGrpSpPr/>
        <p:nvPr/>
      </p:nvGrpSpPr>
      <p:grpSpPr>
        <a:xfrm>
          <a:off x="0" y="0"/>
          <a:ext cx="0" cy="0"/>
          <a:chOff x="0" y="0"/>
          <a:chExt cx="0" cy="0"/>
        </a:xfrm>
      </p:grpSpPr>
      <p:sp>
        <p:nvSpPr>
          <p:cNvPr id="128" name="Google Shape;128;p24"/>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ph type="title"/>
          </p:nvPr>
        </p:nvSpPr>
        <p:spPr>
          <a:xfrm>
            <a:off x="2296010" y="1674056"/>
            <a:ext cx="198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4"/>
          <p:cNvSpPr txBox="1"/>
          <p:nvPr>
            <p:ph idx="1" type="subTitle"/>
          </p:nvPr>
        </p:nvSpPr>
        <p:spPr>
          <a:xfrm>
            <a:off x="2296010" y="2149156"/>
            <a:ext cx="2235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4"/>
          <p:cNvSpPr txBox="1"/>
          <p:nvPr>
            <p:ph idx="2" type="title"/>
          </p:nvPr>
        </p:nvSpPr>
        <p:spPr>
          <a:xfrm>
            <a:off x="5593448" y="1674056"/>
            <a:ext cx="198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2" name="Google Shape;132;p24"/>
          <p:cNvSpPr txBox="1"/>
          <p:nvPr>
            <p:ph idx="3" type="subTitle"/>
          </p:nvPr>
        </p:nvSpPr>
        <p:spPr>
          <a:xfrm>
            <a:off x="5593459" y="2149156"/>
            <a:ext cx="2235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4"/>
          <p:cNvSpPr txBox="1"/>
          <p:nvPr>
            <p:ph idx="4" type="title"/>
          </p:nvPr>
        </p:nvSpPr>
        <p:spPr>
          <a:xfrm>
            <a:off x="2296010" y="3195530"/>
            <a:ext cx="198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4"/>
          <p:cNvSpPr txBox="1"/>
          <p:nvPr>
            <p:ph idx="5" type="subTitle"/>
          </p:nvPr>
        </p:nvSpPr>
        <p:spPr>
          <a:xfrm>
            <a:off x="2296010" y="3670630"/>
            <a:ext cx="2235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4"/>
          <p:cNvSpPr txBox="1"/>
          <p:nvPr>
            <p:ph idx="6" type="title"/>
          </p:nvPr>
        </p:nvSpPr>
        <p:spPr>
          <a:xfrm>
            <a:off x="5593448" y="3195530"/>
            <a:ext cx="1980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 name="Google Shape;136;p24"/>
          <p:cNvSpPr txBox="1"/>
          <p:nvPr>
            <p:ph idx="7" type="subTitle"/>
          </p:nvPr>
        </p:nvSpPr>
        <p:spPr>
          <a:xfrm>
            <a:off x="5593459" y="3670630"/>
            <a:ext cx="2235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4"/>
          <p:cNvSpPr txBox="1"/>
          <p:nvPr>
            <p:ph idx="8" type="title"/>
          </p:nvPr>
        </p:nvSpPr>
        <p:spPr>
          <a:xfrm>
            <a:off x="2353525" y="691250"/>
            <a:ext cx="4437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8" name="Shape 138"/>
        <p:cNvGrpSpPr/>
        <p:nvPr/>
      </p:nvGrpSpPr>
      <p:grpSpPr>
        <a:xfrm>
          <a:off x="0" y="0"/>
          <a:ext cx="0" cy="0"/>
          <a:chOff x="0" y="0"/>
          <a:chExt cx="0" cy="0"/>
        </a:xfrm>
      </p:grpSpPr>
      <p:sp>
        <p:nvSpPr>
          <p:cNvPr id="139" name="Google Shape;139;p25"/>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txBox="1"/>
          <p:nvPr>
            <p:ph type="title"/>
          </p:nvPr>
        </p:nvSpPr>
        <p:spPr>
          <a:xfrm>
            <a:off x="1587247" y="1418632"/>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1" name="Google Shape;141;p25"/>
          <p:cNvSpPr txBox="1"/>
          <p:nvPr>
            <p:ph idx="1" type="subTitle"/>
          </p:nvPr>
        </p:nvSpPr>
        <p:spPr>
          <a:xfrm>
            <a:off x="1587250" y="1928950"/>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5"/>
          <p:cNvSpPr txBox="1"/>
          <p:nvPr>
            <p:ph idx="2" type="title"/>
          </p:nvPr>
        </p:nvSpPr>
        <p:spPr>
          <a:xfrm>
            <a:off x="5587933" y="13481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5"/>
          <p:cNvSpPr txBox="1"/>
          <p:nvPr>
            <p:ph idx="3" type="subTitle"/>
          </p:nvPr>
        </p:nvSpPr>
        <p:spPr>
          <a:xfrm>
            <a:off x="5587925" y="1858475"/>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5"/>
          <p:cNvSpPr txBox="1"/>
          <p:nvPr>
            <p:ph idx="4" type="title"/>
          </p:nvPr>
        </p:nvSpPr>
        <p:spPr>
          <a:xfrm>
            <a:off x="1587247" y="2517332"/>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5"/>
          <p:cNvSpPr txBox="1"/>
          <p:nvPr>
            <p:ph idx="5" type="subTitle"/>
          </p:nvPr>
        </p:nvSpPr>
        <p:spPr>
          <a:xfrm>
            <a:off x="1587250" y="3027650"/>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5"/>
          <p:cNvSpPr txBox="1"/>
          <p:nvPr>
            <p:ph idx="6" type="title"/>
          </p:nvPr>
        </p:nvSpPr>
        <p:spPr>
          <a:xfrm>
            <a:off x="1587247" y="3616032"/>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5"/>
          <p:cNvSpPr txBox="1"/>
          <p:nvPr>
            <p:ph idx="7" type="subTitle"/>
          </p:nvPr>
        </p:nvSpPr>
        <p:spPr>
          <a:xfrm>
            <a:off x="1587250" y="4126350"/>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5"/>
          <p:cNvSpPr txBox="1"/>
          <p:nvPr>
            <p:ph idx="8" type="title"/>
          </p:nvPr>
        </p:nvSpPr>
        <p:spPr>
          <a:xfrm>
            <a:off x="5587933" y="2446873"/>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5"/>
          <p:cNvSpPr txBox="1"/>
          <p:nvPr>
            <p:ph idx="9" type="subTitle"/>
          </p:nvPr>
        </p:nvSpPr>
        <p:spPr>
          <a:xfrm>
            <a:off x="5587925" y="2957194"/>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5"/>
          <p:cNvSpPr txBox="1"/>
          <p:nvPr>
            <p:ph idx="13" type="title"/>
          </p:nvPr>
        </p:nvSpPr>
        <p:spPr>
          <a:xfrm>
            <a:off x="5587933" y="3545573"/>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25"/>
          <p:cNvSpPr txBox="1"/>
          <p:nvPr>
            <p:ph idx="14" type="subTitle"/>
          </p:nvPr>
        </p:nvSpPr>
        <p:spPr>
          <a:xfrm>
            <a:off x="5587925" y="4055900"/>
            <a:ext cx="2457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25"/>
          <p:cNvSpPr txBox="1"/>
          <p:nvPr>
            <p:ph idx="15" type="title"/>
          </p:nvPr>
        </p:nvSpPr>
        <p:spPr>
          <a:xfrm>
            <a:off x="2589300" y="686825"/>
            <a:ext cx="3965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53" name="Shape 153"/>
        <p:cNvGrpSpPr/>
        <p:nvPr/>
      </p:nvGrpSpPr>
      <p:grpSpPr>
        <a:xfrm>
          <a:off x="0" y="0"/>
          <a:ext cx="0" cy="0"/>
          <a:chOff x="0" y="0"/>
          <a:chExt cx="0" cy="0"/>
        </a:xfrm>
      </p:grpSpPr>
      <p:sp>
        <p:nvSpPr>
          <p:cNvPr id="154" name="Google Shape;154;p26"/>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ph hasCustomPrompt="1" type="title"/>
          </p:nvPr>
        </p:nvSpPr>
        <p:spPr>
          <a:xfrm>
            <a:off x="682288" y="1540754"/>
            <a:ext cx="258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6" name="Google Shape;156;p26"/>
          <p:cNvSpPr txBox="1"/>
          <p:nvPr>
            <p:ph idx="1" type="subTitle"/>
          </p:nvPr>
        </p:nvSpPr>
        <p:spPr>
          <a:xfrm>
            <a:off x="964875" y="3780103"/>
            <a:ext cx="2081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6"/>
          <p:cNvSpPr txBox="1"/>
          <p:nvPr>
            <p:ph hasCustomPrompt="1" idx="2" type="title"/>
          </p:nvPr>
        </p:nvSpPr>
        <p:spPr>
          <a:xfrm>
            <a:off x="3234445" y="1540749"/>
            <a:ext cx="258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8" name="Google Shape;158;p26"/>
          <p:cNvSpPr txBox="1"/>
          <p:nvPr>
            <p:ph idx="3" type="subTitle"/>
          </p:nvPr>
        </p:nvSpPr>
        <p:spPr>
          <a:xfrm>
            <a:off x="3517007" y="3780103"/>
            <a:ext cx="2081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6"/>
          <p:cNvSpPr txBox="1"/>
          <p:nvPr>
            <p:ph hasCustomPrompt="1" idx="4" type="title"/>
          </p:nvPr>
        </p:nvSpPr>
        <p:spPr>
          <a:xfrm>
            <a:off x="5829613" y="1540752"/>
            <a:ext cx="25809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0" name="Google Shape;160;p26"/>
          <p:cNvSpPr txBox="1"/>
          <p:nvPr>
            <p:ph idx="5" type="subTitle"/>
          </p:nvPr>
        </p:nvSpPr>
        <p:spPr>
          <a:xfrm>
            <a:off x="6079363" y="3780103"/>
            <a:ext cx="2081400" cy="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6"/>
          <p:cNvSpPr txBox="1"/>
          <p:nvPr>
            <p:ph idx="6" type="title"/>
          </p:nvPr>
        </p:nvSpPr>
        <p:spPr>
          <a:xfrm>
            <a:off x="2853575" y="688600"/>
            <a:ext cx="3437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 name="Google Shape;162;p26"/>
          <p:cNvSpPr txBox="1"/>
          <p:nvPr>
            <p:ph idx="7" type="subTitle"/>
          </p:nvPr>
        </p:nvSpPr>
        <p:spPr>
          <a:xfrm>
            <a:off x="1056050" y="3279003"/>
            <a:ext cx="1899000" cy="4056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b="1" sz="2000">
                <a:latin typeface="Michroma"/>
                <a:ea typeface="Michroma"/>
                <a:cs typeface="Michroma"/>
                <a:sym typeface="Michroma"/>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63" name="Google Shape;163;p26"/>
          <p:cNvSpPr txBox="1"/>
          <p:nvPr>
            <p:ph idx="8" type="subTitle"/>
          </p:nvPr>
        </p:nvSpPr>
        <p:spPr>
          <a:xfrm>
            <a:off x="3608282" y="3279003"/>
            <a:ext cx="18990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 name="Google Shape;164;p26"/>
          <p:cNvSpPr txBox="1"/>
          <p:nvPr>
            <p:ph idx="9" type="subTitle"/>
          </p:nvPr>
        </p:nvSpPr>
        <p:spPr>
          <a:xfrm>
            <a:off x="6170563" y="3279003"/>
            <a:ext cx="18990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65" name="Shape 165"/>
        <p:cNvGrpSpPr/>
        <p:nvPr/>
      </p:nvGrpSpPr>
      <p:grpSpPr>
        <a:xfrm>
          <a:off x="0" y="0"/>
          <a:ext cx="0" cy="0"/>
          <a:chOff x="0" y="0"/>
          <a:chExt cx="0" cy="0"/>
        </a:xfrm>
      </p:grpSpPr>
      <p:sp>
        <p:nvSpPr>
          <p:cNvPr id="166" name="Google Shape;166;p27"/>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hasCustomPrompt="1" type="title"/>
          </p:nvPr>
        </p:nvSpPr>
        <p:spPr>
          <a:xfrm>
            <a:off x="3036850" y="1959079"/>
            <a:ext cx="13539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68" name="Google Shape;168;p27"/>
          <p:cNvSpPr txBox="1"/>
          <p:nvPr>
            <p:ph idx="1" type="subTitle"/>
          </p:nvPr>
        </p:nvSpPr>
        <p:spPr>
          <a:xfrm>
            <a:off x="715100" y="2189825"/>
            <a:ext cx="2279700" cy="44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7"/>
          <p:cNvSpPr txBox="1"/>
          <p:nvPr>
            <p:ph hasCustomPrompt="1" idx="2" type="title"/>
          </p:nvPr>
        </p:nvSpPr>
        <p:spPr>
          <a:xfrm>
            <a:off x="4758160" y="1959075"/>
            <a:ext cx="13539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0" name="Google Shape;170;p27"/>
          <p:cNvSpPr txBox="1"/>
          <p:nvPr>
            <p:ph idx="3" type="subTitle"/>
          </p:nvPr>
        </p:nvSpPr>
        <p:spPr>
          <a:xfrm>
            <a:off x="6204282" y="2189828"/>
            <a:ext cx="20814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7"/>
          <p:cNvSpPr txBox="1"/>
          <p:nvPr>
            <p:ph hasCustomPrompt="1" idx="4" type="title"/>
          </p:nvPr>
        </p:nvSpPr>
        <p:spPr>
          <a:xfrm>
            <a:off x="3036694" y="3466627"/>
            <a:ext cx="13539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2" name="Google Shape;172;p27"/>
          <p:cNvSpPr txBox="1"/>
          <p:nvPr>
            <p:ph idx="5" type="subTitle"/>
          </p:nvPr>
        </p:nvSpPr>
        <p:spPr>
          <a:xfrm>
            <a:off x="715100" y="3695525"/>
            <a:ext cx="2279700" cy="44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7"/>
          <p:cNvSpPr txBox="1"/>
          <p:nvPr>
            <p:ph idx="6" type="title"/>
          </p:nvPr>
        </p:nvSpPr>
        <p:spPr>
          <a:xfrm>
            <a:off x="2853575" y="688600"/>
            <a:ext cx="34371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4" name="Google Shape;174;p27"/>
          <p:cNvSpPr txBox="1"/>
          <p:nvPr>
            <p:ph idx="7" type="subTitle"/>
          </p:nvPr>
        </p:nvSpPr>
        <p:spPr>
          <a:xfrm>
            <a:off x="1095925" y="1688728"/>
            <a:ext cx="1899000" cy="40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5" name="Google Shape;175;p27"/>
          <p:cNvSpPr txBox="1"/>
          <p:nvPr>
            <p:ph idx="8" type="subTitle"/>
          </p:nvPr>
        </p:nvSpPr>
        <p:spPr>
          <a:xfrm>
            <a:off x="6204282" y="1688728"/>
            <a:ext cx="1899000" cy="40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 name="Google Shape;176;p27"/>
          <p:cNvSpPr txBox="1"/>
          <p:nvPr>
            <p:ph idx="9" type="subTitle"/>
          </p:nvPr>
        </p:nvSpPr>
        <p:spPr>
          <a:xfrm>
            <a:off x="1095925" y="3194428"/>
            <a:ext cx="1899000" cy="405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 name="Google Shape;177;p27"/>
          <p:cNvSpPr txBox="1"/>
          <p:nvPr>
            <p:ph hasCustomPrompt="1" idx="13" type="title"/>
          </p:nvPr>
        </p:nvSpPr>
        <p:spPr>
          <a:xfrm>
            <a:off x="4758312" y="3466627"/>
            <a:ext cx="1353900" cy="40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b="1" sz="2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8" name="Google Shape;178;p27"/>
          <p:cNvSpPr txBox="1"/>
          <p:nvPr>
            <p:ph idx="14" type="subTitle"/>
          </p:nvPr>
        </p:nvSpPr>
        <p:spPr>
          <a:xfrm>
            <a:off x="6204282" y="3702528"/>
            <a:ext cx="20814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7"/>
          <p:cNvSpPr txBox="1"/>
          <p:nvPr>
            <p:ph idx="15" type="subTitle"/>
          </p:nvPr>
        </p:nvSpPr>
        <p:spPr>
          <a:xfrm>
            <a:off x="6204282" y="3201428"/>
            <a:ext cx="1899000" cy="40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2000">
                <a:latin typeface="Michroma"/>
                <a:ea typeface="Michroma"/>
                <a:cs typeface="Michroma"/>
                <a:sym typeface="Michroma"/>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0" name="Shape 180"/>
        <p:cNvGrpSpPr/>
        <p:nvPr/>
      </p:nvGrpSpPr>
      <p:grpSpPr>
        <a:xfrm>
          <a:off x="0" y="0"/>
          <a:ext cx="0" cy="0"/>
          <a:chOff x="0" y="0"/>
          <a:chExt cx="0" cy="0"/>
        </a:xfrm>
      </p:grpSpPr>
      <p:sp>
        <p:nvSpPr>
          <p:cNvPr id="181" name="Google Shape;181;p28"/>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txBox="1"/>
          <p:nvPr>
            <p:ph type="ctrTitle"/>
          </p:nvPr>
        </p:nvSpPr>
        <p:spPr>
          <a:xfrm>
            <a:off x="1384725" y="822593"/>
            <a:ext cx="4472400" cy="780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3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 name="Google Shape;183;p28"/>
          <p:cNvSpPr txBox="1"/>
          <p:nvPr>
            <p:ph idx="1" type="subTitle"/>
          </p:nvPr>
        </p:nvSpPr>
        <p:spPr>
          <a:xfrm>
            <a:off x="1384725" y="1506012"/>
            <a:ext cx="4293900" cy="128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4" name="Google Shape;184;p28"/>
          <p:cNvSpPr txBox="1"/>
          <p:nvPr/>
        </p:nvSpPr>
        <p:spPr>
          <a:xfrm>
            <a:off x="1384725" y="3346862"/>
            <a:ext cx="5390100" cy="5460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including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sz="1600">
              <a:solidFill>
                <a:schemeClr val="dk1"/>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85" name="Shape 185"/>
        <p:cNvGrpSpPr/>
        <p:nvPr/>
      </p:nvGrpSpPr>
      <p:grpSpPr>
        <a:xfrm>
          <a:off x="0" y="0"/>
          <a:ext cx="0" cy="0"/>
          <a:chOff x="0" y="0"/>
          <a:chExt cx="0" cy="0"/>
        </a:xfrm>
      </p:grpSpPr>
      <p:sp>
        <p:nvSpPr>
          <p:cNvPr id="186" name="Google Shape;186;p29"/>
          <p:cNvSpPr/>
          <p:nvPr/>
        </p:nvSpPr>
        <p:spPr>
          <a:xfrm>
            <a:off x="534625" y="340200"/>
            <a:ext cx="37149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4894600" y="340200"/>
            <a:ext cx="37149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88" name="Shape 188"/>
        <p:cNvGrpSpPr/>
        <p:nvPr/>
      </p:nvGrpSpPr>
      <p:grpSpPr>
        <a:xfrm>
          <a:off x="0" y="0"/>
          <a:ext cx="0" cy="0"/>
          <a:chOff x="0" y="0"/>
          <a:chExt cx="0" cy="0"/>
        </a:xfrm>
      </p:grpSpPr>
      <p:sp>
        <p:nvSpPr>
          <p:cNvPr id="189" name="Google Shape;189;p30"/>
          <p:cNvSpPr/>
          <p:nvPr/>
        </p:nvSpPr>
        <p:spPr>
          <a:xfrm>
            <a:off x="549150" y="340200"/>
            <a:ext cx="8045700" cy="20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549150" y="2700975"/>
            <a:ext cx="8045700" cy="20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720000" y="1152500"/>
            <a:ext cx="7704000" cy="345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4" name="Shape 19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5" name="Shape 195"/>
        <p:cNvGrpSpPr/>
        <p:nvPr/>
      </p:nvGrpSpPr>
      <p:grpSpPr>
        <a:xfrm>
          <a:off x="0" y="0"/>
          <a:ext cx="0" cy="0"/>
          <a:chOff x="0" y="0"/>
          <a:chExt cx="0" cy="0"/>
        </a:xfrm>
      </p:grpSpPr>
      <p:sp>
        <p:nvSpPr>
          <p:cNvPr id="196" name="Google Shape;196;p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2245583" y="2534445"/>
            <a:ext cx="1697700" cy="51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5418408" y="2534445"/>
            <a:ext cx="1697700" cy="51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latin typeface="Michroma"/>
                <a:ea typeface="Michroma"/>
                <a:cs typeface="Michroma"/>
                <a:sym typeface="Michroma"/>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530750" y="3045345"/>
            <a:ext cx="2907600" cy="83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703650" y="3045345"/>
            <a:ext cx="2907600" cy="83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type="title"/>
          </p:nvPr>
        </p:nvSpPr>
        <p:spPr>
          <a:xfrm>
            <a:off x="1587225" y="687376"/>
            <a:ext cx="5969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1899800" y="1290475"/>
            <a:ext cx="5370600" cy="63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7"/>
          <p:cNvSpPr txBox="1"/>
          <p:nvPr>
            <p:ph idx="1" type="body"/>
          </p:nvPr>
        </p:nvSpPr>
        <p:spPr>
          <a:xfrm>
            <a:off x="2462550" y="2185249"/>
            <a:ext cx="4229700" cy="1964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atin typeface="Montserrat"/>
                <a:ea typeface="Montserrat"/>
                <a:cs typeface="Montserrat"/>
                <a:sym typeface="Montserrat"/>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1570080" y="1526511"/>
            <a:ext cx="6367800" cy="20124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b="1"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549150" y="340200"/>
            <a:ext cx="8045700" cy="446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4260154" y="1530500"/>
            <a:ext cx="4149300" cy="625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1" sz="2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4260150" y="2211641"/>
            <a:ext cx="4012200" cy="1900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type="title"/>
          </p:nvPr>
        </p:nvSpPr>
        <p:spPr>
          <a:xfrm>
            <a:off x="5083380" y="2675154"/>
            <a:ext cx="3353700" cy="19377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b="1"/>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 name="Google Shape;44;p10"/>
          <p:cNvSpPr/>
          <p:nvPr/>
        </p:nvSpPr>
        <p:spPr>
          <a:xfrm>
            <a:off x="549150" y="340200"/>
            <a:ext cx="8045700" cy="4465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Michroma"/>
              <a:buNone/>
              <a:defRPr sz="2600">
                <a:solidFill>
                  <a:schemeClr val="dk1"/>
                </a:solidFill>
                <a:latin typeface="Michroma"/>
                <a:ea typeface="Michroma"/>
                <a:cs typeface="Michroma"/>
                <a:sym typeface="Michroma"/>
              </a:defRPr>
            </a:lvl1pPr>
            <a:lvl2pPr lvl="1"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2pPr>
            <a:lvl3pPr lvl="2"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3pPr>
            <a:lvl4pPr lvl="3"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4pPr>
            <a:lvl5pPr lvl="4"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5pPr>
            <a:lvl6pPr lvl="5"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6pPr>
            <a:lvl7pPr lvl="6"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7pPr>
            <a:lvl8pPr lvl="7"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8pPr>
            <a:lvl9pPr lvl="8" rtl="0">
              <a:spcBef>
                <a:spcPts val="0"/>
              </a:spcBef>
              <a:spcAft>
                <a:spcPts val="0"/>
              </a:spcAft>
              <a:buClr>
                <a:schemeClr val="dk1"/>
              </a:buClr>
              <a:buSzPts val="2800"/>
              <a:buFont typeface="Michroma"/>
              <a:buNone/>
              <a:defRPr sz="2800">
                <a:solidFill>
                  <a:schemeClr val="dk1"/>
                </a:solidFill>
                <a:latin typeface="Michroma"/>
                <a:ea typeface="Michroma"/>
                <a:cs typeface="Michroma"/>
                <a:sym typeface="Michrom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91" name="Shape 191"/>
        <p:cNvGrpSpPr/>
        <p:nvPr/>
      </p:nvGrpSpPr>
      <p:grpSpPr>
        <a:xfrm>
          <a:off x="0" y="0"/>
          <a:ext cx="0" cy="0"/>
          <a:chOff x="0" y="0"/>
          <a:chExt cx="0" cy="0"/>
        </a:xfrm>
      </p:grpSpPr>
      <p:sp>
        <p:nvSpPr>
          <p:cNvPr id="192" name="Google Shape;192;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3" name="Google Shape;193;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dpcRv9l9ys0HJQrYMaWlleQPb_4KeVFY_qORE4c0DF8/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40.xml"/><Relationship Id="rId5" Type="http://schemas.openxmlformats.org/officeDocument/2006/relationships/hyperlink" Target="http://bit.ly/33VAFh3" TargetMode="Externa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7" Type="http://schemas.openxmlformats.org/officeDocument/2006/relationships/slide" Target="/ppt/slides/slide39.xml"/><Relationship Id="rId8" Type="http://schemas.openxmlformats.org/officeDocument/2006/relationships/slide" Target="/ppt/slides/slide37.xml"/><Relationship Id="rId11" Type="http://schemas.openxmlformats.org/officeDocument/2006/relationships/slide" Target="/ppt/slides/slide41.xm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 Id="rId13" Type="http://schemas.openxmlformats.org/officeDocument/2006/relationships/slide" Target="/ppt/slides/slide47.xml"/><Relationship Id="rId12" Type="http://schemas.openxmlformats.org/officeDocument/2006/relationships/slide" Target="/ppt/slides/slide4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dpcRv9l9ys0HJQrYMaWlleQPb_4KeVFY_qORE4c0DF8/copy" TargetMode="External"/><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s://www.freepik.com/free-photo/smiling-young-woman-having-fun-playing-video-console-game-home_4512965.htm#&amp;position=1&amp;from_view=collections/?utm_source=slidesgo_template&amp;utm_medium=referral-link&amp;utm_campaign=sg_resources&amp;utm_content=freepik" TargetMode="External"/><Relationship Id="rId4" Type="http://schemas.openxmlformats.org/officeDocument/2006/relationships/hyperlink" Target="https://www.freepik.com/free-photo/portrait-serious-man-playing-video-game-with-joystick-home_3882648.htm#&amp;position=2&amp;from_view=collections/?utm_source=slidesgo_template&amp;utm_medium=referral-link&amp;utm_campaign=sg_resources&amp;utm_content=freepik" TargetMode="External"/><Relationship Id="rId9" Type="http://schemas.openxmlformats.org/officeDocument/2006/relationships/hyperlink" Target="https://www.freepik.com/free-photo/young-woman-with-pink-hair-playing-videogame_14278113.htm#&amp;position=14&amp;from_view=collections/?utm_source=slidesgo_template&amp;utm_medium=referral-link&amp;utm_campaign=sg_resources&amp;utm_content=freepik" TargetMode="External"/><Relationship Id="rId5" Type="http://schemas.openxmlformats.org/officeDocument/2006/relationships/hyperlink" Target="https://www.freepik.com/free-photo/medium-shot-man-holding-controller_14062612.htm#&amp;position=3&amp;from_view=collections/?utm_source=slidesgo_template&amp;utm_medium=referral-link&amp;utm_campaign=sg_resources&amp;utm_content=freepik" TargetMode="External"/><Relationship Id="rId6" Type="http://schemas.openxmlformats.org/officeDocument/2006/relationships/hyperlink" Target="https://www.freepik.com/free-photo/full-shot-man-playing-videogame_15400887.htm#&amp;position=6&amp;from_view=collections/?utm_source=slidesgo_template&amp;utm_medium=referral-link&amp;utm_campaign=sg_resources&amp;utm_content=freepik" TargetMode="External"/><Relationship Id="rId7" Type="http://schemas.openxmlformats.org/officeDocument/2006/relationships/hyperlink" Target="https://www.freepik.com/free-photo/woman-playing-with-controller-medium-shot_15400923.htm#&amp;position=8&amp;from_view=collections/?utm_source=slidesgo_template&amp;utm_medium=referral-link&amp;utm_campaign=sg_resources&amp;utm_content=freepik" TargetMode="External"/><Relationship Id="rId8" Type="http://schemas.openxmlformats.org/officeDocument/2006/relationships/hyperlink" Target="https://www.freepik.com/free-photo/gamers-having-fun-while-playing-videogames_21080726.htm#&amp;position=13&amp;from_view=collections/?utm_source=slidesgo_template&amp;utm_medium=referral-link&amp;utm_campaign=sg_resources&amp;utm_content=freepik" TargetMode="External"/><Relationship Id="rId11" Type="http://schemas.openxmlformats.org/officeDocument/2006/relationships/hyperlink" Target="https://www.freepik.com/free-photo/person-playing-video-game-with-copy-space_19673365.htm#&amp;position=10&amp;from_view=collections/?utm_source=slidesgo_template&amp;utm_medium=referral-link&amp;utm_campaign=sg_resources&amp;utm_content=freepik" TargetMode="External"/><Relationship Id="rId10" Type="http://schemas.openxmlformats.org/officeDocument/2006/relationships/hyperlink" Target="https://www.freepik.com/free-photo/man-playing-videogame-his-laptop_13684719.htm#&amp;position=4&amp;from_view=collections/?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hyperlink" Target="https://www.freepik.com/free-photo/young-couple-sitting-sofa-enjoying-playing-video-game_4495862.htm#&amp;position=0&amp;from_view=collections/?utm_source=slidesgo_template&amp;utm_medium=referral-link&amp;utm_campaign=sg_resources&amp;utm_content=freepik" TargetMode="External"/><Relationship Id="rId4" Type="http://schemas.openxmlformats.org/officeDocument/2006/relationships/hyperlink" Target="https://www.freepik.com/free-photo/medium-shot-man-playing-couch_15400952.htm#&amp;position=5&amp;from_view=collections/?utm_source=slidesgo_template&amp;utm_medium=referral-link&amp;utm_campaign=sg_resources&amp;utm_content=freepik" TargetMode="External"/><Relationship Id="rId5" Type="http://schemas.openxmlformats.org/officeDocument/2006/relationships/hyperlink" Target="https://www.freepik.com/free-photo/medium-shot-woman-playing-computer_15401025.htm#&amp;position=7&amp;from_view=collections/?utm_source=slidesgo_template&amp;utm_medium=referral-link&amp;utm_campaign=sg_resources&amp;utm_content=freepik" TargetMode="External"/><Relationship Id="rId6" Type="http://schemas.openxmlformats.org/officeDocument/2006/relationships/hyperlink" Target="https://www.freepik.com/free-photo/close-up-hand-holding-mouse_15400962.htm#&amp;position=9&amp;from_view=collections/?utm_source=slidesgo_template&amp;utm_medium=referral-link&amp;utm_campaign=sg_resources&amp;utm_content=freepik" TargetMode="External"/><Relationship Id="rId7" Type="http://schemas.openxmlformats.org/officeDocument/2006/relationships/hyperlink" Target="https://www.freepik.com/free-photo/medium-shot-smiley-man-playing-game_15400963.htm#&amp;position=11&amp;from_view=collections/?utm_source=slidesgo_template&amp;utm_medium=referral-link&amp;utm_campaign=sg_resources&amp;utm_content=freepik" TargetMode="External"/><Relationship Id="rId8" Type="http://schemas.openxmlformats.org/officeDocument/2006/relationships/hyperlink" Target="https://www.flaticon.com/packs/online-game/?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dpcRv9l9ys0HJQrYMaWlleQPb_4KeVFY_qORE4c0DF8/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p:nvPr/>
        </p:nvSpPr>
        <p:spPr>
          <a:xfrm rot="5400000">
            <a:off x="2424623" y="-186752"/>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p:nvPr/>
        </p:nvSpPr>
        <p:spPr>
          <a:xfrm>
            <a:off x="7721025" y="778475"/>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txBox="1"/>
          <p:nvPr>
            <p:ph type="ctrTitle"/>
          </p:nvPr>
        </p:nvSpPr>
        <p:spPr>
          <a:xfrm>
            <a:off x="1494450" y="1559438"/>
            <a:ext cx="6155100" cy="1921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800">
                <a:solidFill>
                  <a:schemeClr val="lt2"/>
                </a:solidFill>
              </a:rPr>
              <a:t>EpiCT Games</a:t>
            </a:r>
            <a:endParaRPr sz="3800">
              <a:solidFill>
                <a:schemeClr val="lt2"/>
              </a:solidFill>
            </a:endParaRPr>
          </a:p>
          <a:p>
            <a:pPr indent="0" lvl="0" marL="0" rtl="0" algn="l">
              <a:lnSpc>
                <a:spcPct val="115000"/>
              </a:lnSpc>
              <a:spcBef>
                <a:spcPts val="0"/>
              </a:spcBef>
              <a:spcAft>
                <a:spcPts val="0"/>
              </a:spcAft>
              <a:buNone/>
            </a:pPr>
            <a:r>
              <a:rPr lang="en" sz="3800">
                <a:solidFill>
                  <a:schemeClr val="dk1"/>
                </a:solidFill>
              </a:rPr>
              <a:t>Requirement</a:t>
            </a:r>
            <a:endParaRPr sz="3800">
              <a:solidFill>
                <a:schemeClr val="dk1"/>
              </a:solidFill>
            </a:endParaRPr>
          </a:p>
          <a:p>
            <a:pPr indent="0" lvl="0" marL="0" rtl="0" algn="l">
              <a:lnSpc>
                <a:spcPct val="115000"/>
              </a:lnSpc>
              <a:spcBef>
                <a:spcPts val="0"/>
              </a:spcBef>
              <a:spcAft>
                <a:spcPts val="0"/>
              </a:spcAft>
              <a:buNone/>
            </a:pPr>
            <a:r>
              <a:rPr lang="en" sz="3800">
                <a:solidFill>
                  <a:schemeClr val="dk1"/>
                </a:solidFill>
              </a:rPr>
              <a:t>Analysis</a:t>
            </a:r>
            <a:endParaRPr sz="3800">
              <a:solidFill>
                <a:schemeClr val="dk1"/>
              </a:solidFill>
            </a:endParaRPr>
          </a:p>
        </p:txBody>
      </p:sp>
      <p:sp>
        <p:nvSpPr>
          <p:cNvPr id="204" name="Google Shape;204;p34"/>
          <p:cNvSpPr txBox="1"/>
          <p:nvPr>
            <p:ph idx="1" type="subTitle"/>
          </p:nvPr>
        </p:nvSpPr>
        <p:spPr>
          <a:xfrm>
            <a:off x="1494450" y="3749647"/>
            <a:ext cx="4258500" cy="7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André Clérigo, 98485</a:t>
            </a:r>
            <a:endParaRPr/>
          </a:p>
          <a:p>
            <a:pPr indent="0" lvl="0" marL="0" rtl="0" algn="l">
              <a:spcBef>
                <a:spcPts val="0"/>
              </a:spcBef>
              <a:spcAft>
                <a:spcPts val="0"/>
              </a:spcAft>
              <a:buNone/>
            </a:pPr>
            <a:r>
              <a:rPr lang="en"/>
              <a:t>Cláudio Asensio, 98433</a:t>
            </a:r>
            <a:endParaRPr/>
          </a:p>
          <a:p>
            <a:pPr indent="0" lvl="0" marL="0" rtl="0" algn="l">
              <a:spcBef>
                <a:spcPts val="0"/>
              </a:spcBef>
              <a:spcAft>
                <a:spcPts val="0"/>
              </a:spcAft>
              <a:buNone/>
            </a:pPr>
            <a:r>
              <a:rPr lang="en"/>
              <a:t>Pedro Rocha, 98256</a:t>
            </a:r>
            <a:endParaRPr/>
          </a:p>
        </p:txBody>
      </p:sp>
      <p:cxnSp>
        <p:nvCxnSpPr>
          <p:cNvPr id="205" name="Google Shape;205;p34"/>
          <p:cNvCxnSpPr/>
          <p:nvPr/>
        </p:nvCxnSpPr>
        <p:spPr>
          <a:xfrm>
            <a:off x="1021650" y="1462801"/>
            <a:ext cx="6367800" cy="0"/>
          </a:xfrm>
          <a:prstGeom prst="straightConnector1">
            <a:avLst/>
          </a:prstGeom>
          <a:noFill/>
          <a:ln cap="flat" cmpd="sng" w="9525">
            <a:solidFill>
              <a:schemeClr val="dk1"/>
            </a:solidFill>
            <a:prstDash val="solid"/>
            <a:round/>
            <a:headEnd len="med" w="med" type="none"/>
            <a:tailEnd len="med" w="med" type="none"/>
          </a:ln>
        </p:spPr>
      </p:cxnSp>
      <p:sp>
        <p:nvSpPr>
          <p:cNvPr id="206" name="Google Shape;206;p34"/>
          <p:cNvSpPr txBox="1"/>
          <p:nvPr/>
        </p:nvSpPr>
        <p:spPr>
          <a:xfrm>
            <a:off x="1783223" y="877648"/>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IHC - Assignment 2</a:t>
            </a:r>
            <a:endParaRPr sz="1200">
              <a:solidFill>
                <a:schemeClr val="accent3"/>
              </a:solidFill>
              <a:latin typeface="Montserrat"/>
              <a:ea typeface="Montserrat"/>
              <a:cs typeface="Montserrat"/>
              <a:sym typeface="Montserrat"/>
            </a:endParaRPr>
          </a:p>
        </p:txBody>
      </p:sp>
      <p:sp>
        <p:nvSpPr>
          <p:cNvPr id="207" name="Google Shape;207;p34"/>
          <p:cNvSpPr txBox="1"/>
          <p:nvPr/>
        </p:nvSpPr>
        <p:spPr>
          <a:xfrm rot="-5400000">
            <a:off x="6745875" y="2323594"/>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Video Game Store</a:t>
            </a:r>
            <a:endParaRPr sz="1200">
              <a:solidFill>
                <a:schemeClr val="accent3"/>
              </a:solidFill>
              <a:latin typeface="Montserrat"/>
              <a:ea typeface="Montserrat"/>
              <a:cs typeface="Montserrat"/>
              <a:sym typeface="Montserrat"/>
            </a:endParaRPr>
          </a:p>
        </p:txBody>
      </p:sp>
      <p:cxnSp>
        <p:nvCxnSpPr>
          <p:cNvPr id="208" name="Google Shape;208;p34"/>
          <p:cNvCxnSpPr/>
          <p:nvPr/>
        </p:nvCxnSpPr>
        <p:spPr>
          <a:xfrm>
            <a:off x="1018320" y="3443826"/>
            <a:ext cx="4690800" cy="0"/>
          </a:xfrm>
          <a:prstGeom prst="straightConnector1">
            <a:avLst/>
          </a:prstGeom>
          <a:noFill/>
          <a:ln cap="flat" cmpd="sng" w="9525">
            <a:solidFill>
              <a:schemeClr val="dk1"/>
            </a:solidFill>
            <a:prstDash val="solid"/>
            <a:round/>
            <a:headEnd len="med" w="med" type="none"/>
            <a:tailEnd len="med" w="med" type="none"/>
          </a:ln>
        </p:spPr>
      </p:cxnSp>
      <p:sp>
        <p:nvSpPr>
          <p:cNvPr id="209" name="Google Shape;209;p34"/>
          <p:cNvSpPr/>
          <p:nvPr/>
        </p:nvSpPr>
        <p:spPr>
          <a:xfrm>
            <a:off x="5709120" y="3193326"/>
            <a:ext cx="529800" cy="501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2"/>
              </a:solidFill>
              <a:latin typeface="Montserrat"/>
              <a:ea typeface="Montserrat"/>
              <a:cs typeface="Montserrat"/>
              <a:sym typeface="Montserrat"/>
            </a:endParaRPr>
          </a:p>
        </p:txBody>
      </p:sp>
      <p:sp>
        <p:nvSpPr>
          <p:cNvPr id="210" name="Google Shape;210;p34"/>
          <p:cNvSpPr/>
          <p:nvPr/>
        </p:nvSpPr>
        <p:spPr>
          <a:xfrm rot="10800000">
            <a:off x="7180872" y="954413"/>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p:nvPr/>
        </p:nvSpPr>
        <p:spPr>
          <a:xfrm flipH="1" rot="-5400000">
            <a:off x="7836958" y="4298701"/>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4"/>
          <p:cNvSpPr/>
          <p:nvPr/>
        </p:nvSpPr>
        <p:spPr>
          <a:xfrm flipH="1" rot="10800000">
            <a:off x="972322" y="3749648"/>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flipH="1">
            <a:off x="1132067" y="89843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34"/>
          <p:cNvGrpSpPr/>
          <p:nvPr/>
        </p:nvGrpSpPr>
        <p:grpSpPr>
          <a:xfrm flipH="1" rot="10800000">
            <a:off x="1021638" y="1788641"/>
            <a:ext cx="208551" cy="228115"/>
            <a:chOff x="1348000" y="237300"/>
            <a:chExt cx="4772325" cy="5220025"/>
          </a:xfrm>
        </p:grpSpPr>
        <p:sp>
          <p:nvSpPr>
            <p:cNvPr id="215" name="Google Shape;215;p3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7" name="Google Shape;217;p34"/>
          <p:cNvPicPr preferRelativeResize="0"/>
          <p:nvPr/>
        </p:nvPicPr>
        <p:blipFill>
          <a:blip r:embed="rId3">
            <a:alphaModFix/>
          </a:blip>
          <a:stretch>
            <a:fillRect/>
          </a:stretch>
        </p:blipFill>
        <p:spPr>
          <a:xfrm>
            <a:off x="5769275" y="3239075"/>
            <a:ext cx="409500" cy="40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p:nvPr/>
        </p:nvSpPr>
        <p:spPr>
          <a:xfrm>
            <a:off x="6875538" y="1729494"/>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4191750" y="1729494"/>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1507950" y="1729494"/>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txBox="1"/>
          <p:nvPr>
            <p:ph idx="6" type="title"/>
          </p:nvPr>
        </p:nvSpPr>
        <p:spPr>
          <a:xfrm>
            <a:off x="2015625" y="683400"/>
            <a:ext cx="5112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COMPETITORS</a:t>
            </a:r>
            <a:endParaRPr>
              <a:solidFill>
                <a:schemeClr val="lt2"/>
              </a:solidFill>
            </a:endParaRPr>
          </a:p>
        </p:txBody>
      </p:sp>
      <p:sp>
        <p:nvSpPr>
          <p:cNvPr id="411" name="Google Shape;411;p43"/>
          <p:cNvSpPr txBox="1"/>
          <p:nvPr>
            <p:ph type="title"/>
          </p:nvPr>
        </p:nvSpPr>
        <p:spPr>
          <a:xfrm>
            <a:off x="1018850" y="2603075"/>
            <a:ext cx="1738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12" name="Google Shape;412;p43"/>
          <p:cNvSpPr txBox="1"/>
          <p:nvPr>
            <p:ph idx="1" type="subTitle"/>
          </p:nvPr>
        </p:nvSpPr>
        <p:spPr>
          <a:xfrm>
            <a:off x="720000" y="3130775"/>
            <a:ext cx="2336400" cy="7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one </a:t>
            </a:r>
            <a:endParaRPr/>
          </a:p>
        </p:txBody>
      </p:sp>
      <p:sp>
        <p:nvSpPr>
          <p:cNvPr id="413" name="Google Shape;413;p43"/>
          <p:cNvSpPr txBox="1"/>
          <p:nvPr>
            <p:ph idx="2" type="title"/>
          </p:nvPr>
        </p:nvSpPr>
        <p:spPr>
          <a:xfrm>
            <a:off x="3702600" y="2603075"/>
            <a:ext cx="1738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14" name="Google Shape;414;p43"/>
          <p:cNvSpPr txBox="1"/>
          <p:nvPr>
            <p:ph idx="3" type="subTitle"/>
          </p:nvPr>
        </p:nvSpPr>
        <p:spPr>
          <a:xfrm>
            <a:off x="3403800" y="3130775"/>
            <a:ext cx="2336400" cy="7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15" name="Google Shape;415;p43"/>
          <p:cNvSpPr txBox="1"/>
          <p:nvPr>
            <p:ph idx="4" type="title"/>
          </p:nvPr>
        </p:nvSpPr>
        <p:spPr>
          <a:xfrm>
            <a:off x="6386400" y="2603075"/>
            <a:ext cx="1738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16" name="Google Shape;416;p43"/>
          <p:cNvSpPr txBox="1"/>
          <p:nvPr>
            <p:ph idx="5" type="subTitle"/>
          </p:nvPr>
        </p:nvSpPr>
        <p:spPr>
          <a:xfrm>
            <a:off x="6087600" y="3130775"/>
            <a:ext cx="2336400" cy="79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grpSp>
        <p:nvGrpSpPr>
          <p:cNvPr id="417" name="Google Shape;417;p43"/>
          <p:cNvGrpSpPr/>
          <p:nvPr/>
        </p:nvGrpSpPr>
        <p:grpSpPr>
          <a:xfrm flipH="1" rot="10800000">
            <a:off x="1807073" y="859675"/>
            <a:ext cx="208551" cy="228115"/>
            <a:chOff x="1348000" y="237300"/>
            <a:chExt cx="4772325" cy="5220025"/>
          </a:xfrm>
        </p:grpSpPr>
        <p:sp>
          <p:nvSpPr>
            <p:cNvPr id="418" name="Google Shape;418;p4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3"/>
          <p:cNvGrpSpPr/>
          <p:nvPr/>
        </p:nvGrpSpPr>
        <p:grpSpPr>
          <a:xfrm flipH="1">
            <a:off x="7128522" y="855688"/>
            <a:ext cx="161782" cy="228115"/>
            <a:chOff x="1348000" y="237300"/>
            <a:chExt cx="4772325" cy="5220025"/>
          </a:xfrm>
        </p:grpSpPr>
        <p:sp>
          <p:nvSpPr>
            <p:cNvPr id="421" name="Google Shape;421;p4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3"/>
          <p:cNvGrpSpPr/>
          <p:nvPr/>
        </p:nvGrpSpPr>
        <p:grpSpPr>
          <a:xfrm>
            <a:off x="7086833" y="1928160"/>
            <a:ext cx="363150" cy="363150"/>
            <a:chOff x="5530775" y="2103300"/>
            <a:chExt cx="337375" cy="337375"/>
          </a:xfrm>
        </p:grpSpPr>
        <p:sp>
          <p:nvSpPr>
            <p:cNvPr id="424" name="Google Shape;424;p43"/>
            <p:cNvSpPr/>
            <p:nvPr/>
          </p:nvSpPr>
          <p:spPr>
            <a:xfrm>
              <a:off x="5689750" y="2162250"/>
              <a:ext cx="178400" cy="99300"/>
            </a:xfrm>
            <a:custGeom>
              <a:rect b="b" l="l" r="r" t="t"/>
              <a:pathLst>
                <a:path extrusionOk="0" h="3972" w="7136">
                  <a:moveTo>
                    <a:pt x="2389" y="1583"/>
                  </a:moveTo>
                  <a:lnTo>
                    <a:pt x="2389" y="2389"/>
                  </a:lnTo>
                  <a:lnTo>
                    <a:pt x="1583" y="2389"/>
                  </a:lnTo>
                  <a:lnTo>
                    <a:pt x="1583" y="1583"/>
                  </a:lnTo>
                  <a:close/>
                  <a:moveTo>
                    <a:pt x="3971" y="1583"/>
                  </a:moveTo>
                  <a:lnTo>
                    <a:pt x="3971" y="2389"/>
                  </a:lnTo>
                  <a:lnTo>
                    <a:pt x="3165" y="2389"/>
                  </a:lnTo>
                  <a:lnTo>
                    <a:pt x="3165" y="1583"/>
                  </a:lnTo>
                  <a:close/>
                  <a:moveTo>
                    <a:pt x="5553" y="1583"/>
                  </a:moveTo>
                  <a:lnTo>
                    <a:pt x="5553" y="2389"/>
                  </a:lnTo>
                  <a:lnTo>
                    <a:pt x="4747" y="2389"/>
                  </a:lnTo>
                  <a:lnTo>
                    <a:pt x="4747" y="1583"/>
                  </a:lnTo>
                  <a:close/>
                  <a:moveTo>
                    <a:pt x="1" y="1"/>
                  </a:moveTo>
                  <a:lnTo>
                    <a:pt x="1" y="3971"/>
                  </a:lnTo>
                  <a:lnTo>
                    <a:pt x="7135" y="3971"/>
                  </a:lnTo>
                  <a:lnTo>
                    <a:pt x="713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3"/>
            <p:cNvSpPr/>
            <p:nvPr/>
          </p:nvSpPr>
          <p:spPr>
            <a:xfrm>
              <a:off x="5689750" y="2341400"/>
              <a:ext cx="178400" cy="99275"/>
            </a:xfrm>
            <a:custGeom>
              <a:rect b="b" l="l" r="r" t="t"/>
              <a:pathLst>
                <a:path extrusionOk="0" h="3971" w="7136">
                  <a:moveTo>
                    <a:pt x="2389" y="1582"/>
                  </a:moveTo>
                  <a:lnTo>
                    <a:pt x="2389" y="2389"/>
                  </a:lnTo>
                  <a:lnTo>
                    <a:pt x="1583" y="2389"/>
                  </a:lnTo>
                  <a:lnTo>
                    <a:pt x="1583" y="1582"/>
                  </a:lnTo>
                  <a:close/>
                  <a:moveTo>
                    <a:pt x="3971" y="1582"/>
                  </a:moveTo>
                  <a:lnTo>
                    <a:pt x="3971" y="2389"/>
                  </a:lnTo>
                  <a:lnTo>
                    <a:pt x="3165" y="2389"/>
                  </a:lnTo>
                  <a:lnTo>
                    <a:pt x="3165" y="1582"/>
                  </a:lnTo>
                  <a:close/>
                  <a:moveTo>
                    <a:pt x="5553" y="1582"/>
                  </a:moveTo>
                  <a:lnTo>
                    <a:pt x="5553" y="2389"/>
                  </a:lnTo>
                  <a:lnTo>
                    <a:pt x="4747" y="2389"/>
                  </a:lnTo>
                  <a:lnTo>
                    <a:pt x="4747" y="1582"/>
                  </a:lnTo>
                  <a:close/>
                  <a:moveTo>
                    <a:pt x="1" y="0"/>
                  </a:moveTo>
                  <a:lnTo>
                    <a:pt x="1" y="3971"/>
                  </a:lnTo>
                  <a:lnTo>
                    <a:pt x="7135" y="3971"/>
                  </a:lnTo>
                  <a:lnTo>
                    <a:pt x="7135"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3"/>
            <p:cNvSpPr/>
            <p:nvPr/>
          </p:nvSpPr>
          <p:spPr>
            <a:xfrm>
              <a:off x="5530775" y="2182425"/>
              <a:ext cx="138850" cy="79125"/>
            </a:xfrm>
            <a:custGeom>
              <a:rect b="b" l="l" r="r" t="t"/>
              <a:pathLst>
                <a:path extrusionOk="0" h="3165" w="5554">
                  <a:moveTo>
                    <a:pt x="2762" y="0"/>
                  </a:moveTo>
                  <a:cubicBezTo>
                    <a:pt x="1242" y="0"/>
                    <a:pt x="1" y="1241"/>
                    <a:pt x="1" y="2761"/>
                  </a:cubicBezTo>
                  <a:lnTo>
                    <a:pt x="1" y="3164"/>
                  </a:lnTo>
                  <a:lnTo>
                    <a:pt x="5553" y="3164"/>
                  </a:lnTo>
                  <a:lnTo>
                    <a:pt x="5553" y="2761"/>
                  </a:lnTo>
                  <a:cubicBezTo>
                    <a:pt x="5553" y="1241"/>
                    <a:pt x="4282" y="0"/>
                    <a:pt x="276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5547075" y="2103300"/>
              <a:ext cx="92300" cy="79075"/>
            </a:xfrm>
            <a:custGeom>
              <a:rect b="b" l="l" r="r" t="t"/>
              <a:pathLst>
                <a:path extrusionOk="0" h="3163" w="3692">
                  <a:moveTo>
                    <a:pt x="2164" y="0"/>
                  </a:moveTo>
                  <a:cubicBezTo>
                    <a:pt x="2146" y="0"/>
                    <a:pt x="2128" y="1"/>
                    <a:pt x="2110" y="1"/>
                  </a:cubicBezTo>
                  <a:cubicBezTo>
                    <a:pt x="683" y="1"/>
                    <a:pt x="0" y="1676"/>
                    <a:pt x="993" y="2700"/>
                  </a:cubicBezTo>
                  <a:cubicBezTo>
                    <a:pt x="1313" y="3020"/>
                    <a:pt x="1706" y="3162"/>
                    <a:pt x="2093" y="3162"/>
                  </a:cubicBezTo>
                  <a:cubicBezTo>
                    <a:pt x="2907" y="3162"/>
                    <a:pt x="3692" y="2530"/>
                    <a:pt x="3692" y="1583"/>
                  </a:cubicBezTo>
                  <a:cubicBezTo>
                    <a:pt x="3692" y="703"/>
                    <a:pt x="3008" y="0"/>
                    <a:pt x="216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3"/>
            <p:cNvSpPr/>
            <p:nvPr/>
          </p:nvSpPr>
          <p:spPr>
            <a:xfrm>
              <a:off x="5530775" y="2282275"/>
              <a:ext cx="138850" cy="158400"/>
            </a:xfrm>
            <a:custGeom>
              <a:rect b="b" l="l" r="r" t="t"/>
              <a:pathLst>
                <a:path extrusionOk="0" h="6336" w="5554">
                  <a:moveTo>
                    <a:pt x="2762" y="830"/>
                  </a:moveTo>
                  <a:cubicBezTo>
                    <a:pt x="3351" y="830"/>
                    <a:pt x="3940" y="1218"/>
                    <a:pt x="3940" y="1993"/>
                  </a:cubicBezTo>
                  <a:lnTo>
                    <a:pt x="3940" y="2396"/>
                  </a:lnTo>
                  <a:lnTo>
                    <a:pt x="1583" y="2396"/>
                  </a:lnTo>
                  <a:lnTo>
                    <a:pt x="1583" y="1993"/>
                  </a:lnTo>
                  <a:cubicBezTo>
                    <a:pt x="1583" y="1218"/>
                    <a:pt x="2172" y="830"/>
                    <a:pt x="2762" y="830"/>
                  </a:cubicBezTo>
                  <a:close/>
                  <a:moveTo>
                    <a:pt x="3165" y="3947"/>
                  </a:moveTo>
                  <a:lnTo>
                    <a:pt x="3165" y="4754"/>
                  </a:lnTo>
                  <a:lnTo>
                    <a:pt x="2358" y="4754"/>
                  </a:lnTo>
                  <a:lnTo>
                    <a:pt x="2358" y="3947"/>
                  </a:lnTo>
                  <a:close/>
                  <a:moveTo>
                    <a:pt x="2744" y="0"/>
                  </a:moveTo>
                  <a:cubicBezTo>
                    <a:pt x="1757" y="0"/>
                    <a:pt x="776" y="651"/>
                    <a:pt x="776" y="1962"/>
                  </a:cubicBezTo>
                  <a:lnTo>
                    <a:pt x="776" y="2365"/>
                  </a:lnTo>
                  <a:lnTo>
                    <a:pt x="1" y="2365"/>
                  </a:lnTo>
                  <a:lnTo>
                    <a:pt x="1" y="6336"/>
                  </a:lnTo>
                  <a:lnTo>
                    <a:pt x="5553" y="6336"/>
                  </a:lnTo>
                  <a:lnTo>
                    <a:pt x="5553" y="2365"/>
                  </a:lnTo>
                  <a:lnTo>
                    <a:pt x="4747" y="2365"/>
                  </a:lnTo>
                  <a:lnTo>
                    <a:pt x="4747" y="1993"/>
                  </a:lnTo>
                  <a:cubicBezTo>
                    <a:pt x="4747" y="667"/>
                    <a:pt x="3743" y="0"/>
                    <a:pt x="274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43"/>
          <p:cNvGrpSpPr/>
          <p:nvPr/>
        </p:nvGrpSpPr>
        <p:grpSpPr>
          <a:xfrm>
            <a:off x="1706646" y="1928017"/>
            <a:ext cx="363124" cy="363446"/>
            <a:chOff x="238125" y="2103325"/>
            <a:chExt cx="337350" cy="337650"/>
          </a:xfrm>
        </p:grpSpPr>
        <p:sp>
          <p:nvSpPr>
            <p:cNvPr id="430" name="Google Shape;430;p43"/>
            <p:cNvSpPr/>
            <p:nvPr/>
          </p:nvSpPr>
          <p:spPr>
            <a:xfrm>
              <a:off x="289175" y="2182425"/>
              <a:ext cx="227350" cy="258550"/>
            </a:xfrm>
            <a:custGeom>
              <a:rect b="b" l="l" r="r" t="t"/>
              <a:pathLst>
                <a:path extrusionOk="0" h="10342" w="9094">
                  <a:moveTo>
                    <a:pt x="3107" y="6204"/>
                  </a:moveTo>
                  <a:lnTo>
                    <a:pt x="3666" y="6763"/>
                  </a:lnTo>
                  <a:lnTo>
                    <a:pt x="3107" y="7321"/>
                  </a:lnTo>
                  <a:lnTo>
                    <a:pt x="2549" y="6763"/>
                  </a:lnTo>
                  <a:lnTo>
                    <a:pt x="3107" y="6204"/>
                  </a:lnTo>
                  <a:close/>
                  <a:moveTo>
                    <a:pt x="6271" y="6204"/>
                  </a:moveTo>
                  <a:lnTo>
                    <a:pt x="6830" y="6763"/>
                  </a:lnTo>
                  <a:lnTo>
                    <a:pt x="6271" y="7321"/>
                  </a:lnTo>
                  <a:lnTo>
                    <a:pt x="5713" y="6763"/>
                  </a:lnTo>
                  <a:lnTo>
                    <a:pt x="6271" y="6204"/>
                  </a:lnTo>
                  <a:close/>
                  <a:moveTo>
                    <a:pt x="4720" y="0"/>
                  </a:moveTo>
                  <a:cubicBezTo>
                    <a:pt x="3200" y="0"/>
                    <a:pt x="1928" y="1241"/>
                    <a:pt x="1928" y="2761"/>
                  </a:cubicBezTo>
                  <a:lnTo>
                    <a:pt x="1928" y="3164"/>
                  </a:lnTo>
                  <a:lnTo>
                    <a:pt x="4317" y="3164"/>
                  </a:lnTo>
                  <a:lnTo>
                    <a:pt x="4317" y="4777"/>
                  </a:lnTo>
                  <a:lnTo>
                    <a:pt x="3138" y="4777"/>
                  </a:lnTo>
                  <a:cubicBezTo>
                    <a:pt x="2301" y="4777"/>
                    <a:pt x="1587" y="5274"/>
                    <a:pt x="1277" y="6049"/>
                  </a:cubicBezTo>
                  <a:lnTo>
                    <a:pt x="440" y="8158"/>
                  </a:lnTo>
                  <a:cubicBezTo>
                    <a:pt x="1" y="9343"/>
                    <a:pt x="943" y="10342"/>
                    <a:pt x="1950" y="10342"/>
                  </a:cubicBezTo>
                  <a:cubicBezTo>
                    <a:pt x="2366" y="10342"/>
                    <a:pt x="2793" y="10171"/>
                    <a:pt x="3138" y="9771"/>
                  </a:cubicBezTo>
                  <a:lnTo>
                    <a:pt x="3914" y="8872"/>
                  </a:lnTo>
                  <a:cubicBezTo>
                    <a:pt x="3976" y="8779"/>
                    <a:pt x="4100" y="8748"/>
                    <a:pt x="4224" y="8748"/>
                  </a:cubicBezTo>
                  <a:lnTo>
                    <a:pt x="5217" y="8748"/>
                  </a:lnTo>
                  <a:cubicBezTo>
                    <a:pt x="5341" y="8748"/>
                    <a:pt x="5434" y="8779"/>
                    <a:pt x="5527" y="8872"/>
                  </a:cubicBezTo>
                  <a:lnTo>
                    <a:pt x="6302" y="9771"/>
                  </a:lnTo>
                  <a:cubicBezTo>
                    <a:pt x="6633" y="10156"/>
                    <a:pt x="7063" y="10327"/>
                    <a:pt x="7486" y="10327"/>
                  </a:cubicBezTo>
                  <a:cubicBezTo>
                    <a:pt x="8292" y="10327"/>
                    <a:pt x="9074" y="9704"/>
                    <a:pt x="9094" y="8748"/>
                  </a:cubicBezTo>
                  <a:cubicBezTo>
                    <a:pt x="9094" y="8531"/>
                    <a:pt x="9032" y="8345"/>
                    <a:pt x="8970" y="8158"/>
                  </a:cubicBezTo>
                  <a:lnTo>
                    <a:pt x="8163" y="6049"/>
                  </a:lnTo>
                  <a:cubicBezTo>
                    <a:pt x="7853" y="5274"/>
                    <a:pt x="7140" y="4777"/>
                    <a:pt x="6302" y="4777"/>
                  </a:cubicBezTo>
                  <a:lnTo>
                    <a:pt x="5092" y="4777"/>
                  </a:lnTo>
                  <a:lnTo>
                    <a:pt x="5092" y="3164"/>
                  </a:lnTo>
                  <a:lnTo>
                    <a:pt x="7481" y="3164"/>
                  </a:lnTo>
                  <a:lnTo>
                    <a:pt x="7481" y="2792"/>
                  </a:lnTo>
                  <a:cubicBezTo>
                    <a:pt x="7481" y="1272"/>
                    <a:pt x="6240" y="0"/>
                    <a:pt x="472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255175" y="2103325"/>
              <a:ext cx="92300" cy="79050"/>
            </a:xfrm>
            <a:custGeom>
              <a:rect b="b" l="l" r="r" t="t"/>
              <a:pathLst>
                <a:path extrusionOk="0" h="3162" w="3692">
                  <a:moveTo>
                    <a:pt x="2110" y="0"/>
                  </a:moveTo>
                  <a:cubicBezTo>
                    <a:pt x="714" y="0"/>
                    <a:pt x="0" y="1675"/>
                    <a:pt x="993" y="2699"/>
                  </a:cubicBezTo>
                  <a:cubicBezTo>
                    <a:pt x="1313" y="3019"/>
                    <a:pt x="1706" y="3161"/>
                    <a:pt x="2093" y="3161"/>
                  </a:cubicBezTo>
                  <a:cubicBezTo>
                    <a:pt x="2908" y="3161"/>
                    <a:pt x="3692" y="2529"/>
                    <a:pt x="3692" y="1582"/>
                  </a:cubicBezTo>
                  <a:cubicBezTo>
                    <a:pt x="3692" y="683"/>
                    <a:pt x="2978" y="0"/>
                    <a:pt x="211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353650" y="2103325"/>
              <a:ext cx="93100" cy="79050"/>
            </a:xfrm>
            <a:custGeom>
              <a:rect b="b" l="l" r="r" t="t"/>
              <a:pathLst>
                <a:path extrusionOk="0" h="3162" w="3724">
                  <a:moveTo>
                    <a:pt x="2141" y="0"/>
                  </a:moveTo>
                  <a:cubicBezTo>
                    <a:pt x="714" y="0"/>
                    <a:pt x="1" y="1675"/>
                    <a:pt x="993" y="2699"/>
                  </a:cubicBezTo>
                  <a:cubicBezTo>
                    <a:pt x="1323" y="3019"/>
                    <a:pt x="1724" y="3161"/>
                    <a:pt x="2115" y="3161"/>
                  </a:cubicBezTo>
                  <a:cubicBezTo>
                    <a:pt x="2939" y="3161"/>
                    <a:pt x="3723" y="2529"/>
                    <a:pt x="3723" y="1582"/>
                  </a:cubicBezTo>
                  <a:cubicBezTo>
                    <a:pt x="3723" y="683"/>
                    <a:pt x="3010" y="0"/>
                    <a:pt x="2141"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452925" y="2103325"/>
              <a:ext cx="92300" cy="79050"/>
            </a:xfrm>
            <a:custGeom>
              <a:rect b="b" l="l" r="r" t="t"/>
              <a:pathLst>
                <a:path extrusionOk="0" h="3162" w="3692">
                  <a:moveTo>
                    <a:pt x="2110" y="0"/>
                  </a:moveTo>
                  <a:cubicBezTo>
                    <a:pt x="714" y="0"/>
                    <a:pt x="0" y="1675"/>
                    <a:pt x="993" y="2699"/>
                  </a:cubicBezTo>
                  <a:cubicBezTo>
                    <a:pt x="1313" y="3019"/>
                    <a:pt x="1706" y="3161"/>
                    <a:pt x="2093" y="3161"/>
                  </a:cubicBezTo>
                  <a:cubicBezTo>
                    <a:pt x="2907" y="3161"/>
                    <a:pt x="3692" y="2529"/>
                    <a:pt x="3692" y="1582"/>
                  </a:cubicBezTo>
                  <a:cubicBezTo>
                    <a:pt x="3692" y="683"/>
                    <a:pt x="2978" y="0"/>
                    <a:pt x="211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471525" y="2182425"/>
              <a:ext cx="103950" cy="79125"/>
            </a:xfrm>
            <a:custGeom>
              <a:rect b="b" l="l" r="r" t="t"/>
              <a:pathLst>
                <a:path extrusionOk="0" h="3165" w="4158">
                  <a:moveTo>
                    <a:pt x="1366" y="0"/>
                  </a:moveTo>
                  <a:cubicBezTo>
                    <a:pt x="869" y="0"/>
                    <a:pt x="404" y="124"/>
                    <a:pt x="1" y="342"/>
                  </a:cubicBezTo>
                  <a:cubicBezTo>
                    <a:pt x="621" y="993"/>
                    <a:pt x="962" y="1862"/>
                    <a:pt x="962" y="2761"/>
                  </a:cubicBezTo>
                  <a:lnTo>
                    <a:pt x="962" y="3164"/>
                  </a:lnTo>
                  <a:lnTo>
                    <a:pt x="4157" y="3164"/>
                  </a:lnTo>
                  <a:lnTo>
                    <a:pt x="4157" y="2761"/>
                  </a:lnTo>
                  <a:cubicBezTo>
                    <a:pt x="4157" y="1241"/>
                    <a:pt x="2886" y="0"/>
                    <a:pt x="136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3"/>
            <p:cNvSpPr/>
            <p:nvPr/>
          </p:nvSpPr>
          <p:spPr>
            <a:xfrm>
              <a:off x="238125" y="2182150"/>
              <a:ext cx="103925" cy="79400"/>
            </a:xfrm>
            <a:custGeom>
              <a:rect b="b" l="l" r="r" t="t"/>
              <a:pathLst>
                <a:path extrusionOk="0" h="3176" w="4157">
                  <a:moveTo>
                    <a:pt x="2808" y="1"/>
                  </a:moveTo>
                  <a:cubicBezTo>
                    <a:pt x="1352" y="1"/>
                    <a:pt x="24" y="1160"/>
                    <a:pt x="0" y="2772"/>
                  </a:cubicBezTo>
                  <a:lnTo>
                    <a:pt x="0" y="3175"/>
                  </a:lnTo>
                  <a:lnTo>
                    <a:pt x="3195" y="3175"/>
                  </a:lnTo>
                  <a:lnTo>
                    <a:pt x="3195" y="2772"/>
                  </a:lnTo>
                  <a:cubicBezTo>
                    <a:pt x="3195" y="1873"/>
                    <a:pt x="3536" y="1004"/>
                    <a:pt x="4157" y="353"/>
                  </a:cubicBezTo>
                  <a:cubicBezTo>
                    <a:pt x="3718" y="111"/>
                    <a:pt x="3257" y="1"/>
                    <a:pt x="280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43"/>
          <p:cNvGrpSpPr/>
          <p:nvPr/>
        </p:nvGrpSpPr>
        <p:grpSpPr>
          <a:xfrm>
            <a:off x="4390431" y="1928183"/>
            <a:ext cx="363124" cy="363124"/>
            <a:chOff x="2500975" y="1558175"/>
            <a:chExt cx="337350" cy="337350"/>
          </a:xfrm>
        </p:grpSpPr>
        <p:sp>
          <p:nvSpPr>
            <p:cNvPr id="437" name="Google Shape;437;p43"/>
            <p:cNvSpPr/>
            <p:nvPr/>
          </p:nvSpPr>
          <p:spPr>
            <a:xfrm>
              <a:off x="2659950" y="1558175"/>
              <a:ext cx="178375" cy="153550"/>
            </a:xfrm>
            <a:custGeom>
              <a:rect b="b" l="l" r="r" t="t"/>
              <a:pathLst>
                <a:path extrusionOk="0" h="6142" w="7135">
                  <a:moveTo>
                    <a:pt x="2420" y="1582"/>
                  </a:moveTo>
                  <a:lnTo>
                    <a:pt x="2420" y="2388"/>
                  </a:lnTo>
                  <a:lnTo>
                    <a:pt x="1582" y="2388"/>
                  </a:lnTo>
                  <a:lnTo>
                    <a:pt x="1582" y="1582"/>
                  </a:lnTo>
                  <a:close/>
                  <a:moveTo>
                    <a:pt x="4002" y="1582"/>
                  </a:moveTo>
                  <a:lnTo>
                    <a:pt x="4002" y="2388"/>
                  </a:lnTo>
                  <a:lnTo>
                    <a:pt x="3164" y="2388"/>
                  </a:lnTo>
                  <a:lnTo>
                    <a:pt x="3164" y="1582"/>
                  </a:lnTo>
                  <a:close/>
                  <a:moveTo>
                    <a:pt x="5584" y="1582"/>
                  </a:moveTo>
                  <a:lnTo>
                    <a:pt x="5584" y="2388"/>
                  </a:lnTo>
                  <a:lnTo>
                    <a:pt x="4746" y="2388"/>
                  </a:lnTo>
                  <a:lnTo>
                    <a:pt x="4746" y="1582"/>
                  </a:lnTo>
                  <a:close/>
                  <a:moveTo>
                    <a:pt x="0" y="0"/>
                  </a:moveTo>
                  <a:lnTo>
                    <a:pt x="0" y="4001"/>
                  </a:lnTo>
                  <a:lnTo>
                    <a:pt x="807" y="4001"/>
                  </a:lnTo>
                  <a:lnTo>
                    <a:pt x="807" y="6142"/>
                  </a:lnTo>
                  <a:lnTo>
                    <a:pt x="3009" y="4001"/>
                  </a:lnTo>
                  <a:lnTo>
                    <a:pt x="7135" y="4001"/>
                  </a:lnTo>
                  <a:lnTo>
                    <a:pt x="7135"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2520350" y="1637250"/>
              <a:ext cx="138850" cy="79125"/>
            </a:xfrm>
            <a:custGeom>
              <a:rect b="b" l="l" r="r" t="t"/>
              <a:pathLst>
                <a:path extrusionOk="0" h="3165" w="5554">
                  <a:moveTo>
                    <a:pt x="2762" y="1"/>
                  </a:moveTo>
                  <a:cubicBezTo>
                    <a:pt x="1242" y="32"/>
                    <a:pt x="1" y="1273"/>
                    <a:pt x="1" y="2793"/>
                  </a:cubicBezTo>
                  <a:lnTo>
                    <a:pt x="1" y="3165"/>
                  </a:lnTo>
                  <a:lnTo>
                    <a:pt x="5553" y="3165"/>
                  </a:lnTo>
                  <a:lnTo>
                    <a:pt x="5553" y="2762"/>
                  </a:lnTo>
                  <a:cubicBezTo>
                    <a:pt x="5553" y="1242"/>
                    <a:pt x="4282" y="1"/>
                    <a:pt x="2762"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2537425" y="1558225"/>
              <a:ext cx="92300" cy="79050"/>
            </a:xfrm>
            <a:custGeom>
              <a:rect b="b" l="l" r="r" t="t"/>
              <a:pathLst>
                <a:path extrusionOk="0" h="3162" w="3692">
                  <a:moveTo>
                    <a:pt x="2093" y="1"/>
                  </a:moveTo>
                  <a:cubicBezTo>
                    <a:pt x="1706" y="1"/>
                    <a:pt x="1313" y="144"/>
                    <a:pt x="993" y="463"/>
                  </a:cubicBezTo>
                  <a:cubicBezTo>
                    <a:pt x="0" y="1456"/>
                    <a:pt x="683" y="3162"/>
                    <a:pt x="2110" y="3162"/>
                  </a:cubicBezTo>
                  <a:cubicBezTo>
                    <a:pt x="2978" y="3162"/>
                    <a:pt x="3692" y="2449"/>
                    <a:pt x="3692" y="1580"/>
                  </a:cubicBezTo>
                  <a:cubicBezTo>
                    <a:pt x="3692" y="634"/>
                    <a:pt x="2907" y="1"/>
                    <a:pt x="209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3"/>
            <p:cNvSpPr/>
            <p:nvPr/>
          </p:nvSpPr>
          <p:spPr>
            <a:xfrm>
              <a:off x="2500975" y="1735750"/>
              <a:ext cx="177600" cy="152800"/>
            </a:xfrm>
            <a:custGeom>
              <a:rect b="b" l="l" r="r" t="t"/>
              <a:pathLst>
                <a:path extrusionOk="0" h="6112" w="7104">
                  <a:moveTo>
                    <a:pt x="2358" y="1582"/>
                  </a:moveTo>
                  <a:lnTo>
                    <a:pt x="2358" y="2389"/>
                  </a:lnTo>
                  <a:lnTo>
                    <a:pt x="1582" y="2389"/>
                  </a:lnTo>
                  <a:lnTo>
                    <a:pt x="1582" y="1582"/>
                  </a:lnTo>
                  <a:close/>
                  <a:moveTo>
                    <a:pt x="3971" y="1582"/>
                  </a:moveTo>
                  <a:lnTo>
                    <a:pt x="3971" y="2389"/>
                  </a:lnTo>
                  <a:lnTo>
                    <a:pt x="3164" y="2389"/>
                  </a:lnTo>
                  <a:lnTo>
                    <a:pt x="3164" y="1582"/>
                  </a:lnTo>
                  <a:close/>
                  <a:moveTo>
                    <a:pt x="5553" y="1582"/>
                  </a:moveTo>
                  <a:lnTo>
                    <a:pt x="5553" y="2389"/>
                  </a:lnTo>
                  <a:lnTo>
                    <a:pt x="4746" y="2389"/>
                  </a:lnTo>
                  <a:lnTo>
                    <a:pt x="4746" y="1582"/>
                  </a:lnTo>
                  <a:close/>
                  <a:moveTo>
                    <a:pt x="0" y="0"/>
                  </a:moveTo>
                  <a:lnTo>
                    <a:pt x="0" y="3971"/>
                  </a:lnTo>
                  <a:lnTo>
                    <a:pt x="4188" y="3971"/>
                  </a:lnTo>
                  <a:lnTo>
                    <a:pt x="6328" y="6111"/>
                  </a:lnTo>
                  <a:lnTo>
                    <a:pt x="6328" y="3971"/>
                  </a:lnTo>
                  <a:lnTo>
                    <a:pt x="7104" y="3971"/>
                  </a:lnTo>
                  <a:lnTo>
                    <a:pt x="710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3"/>
            <p:cNvSpPr/>
            <p:nvPr/>
          </p:nvSpPr>
          <p:spPr>
            <a:xfrm>
              <a:off x="2678550" y="1817150"/>
              <a:ext cx="138850" cy="78375"/>
            </a:xfrm>
            <a:custGeom>
              <a:rect b="b" l="l" r="r" t="t"/>
              <a:pathLst>
                <a:path extrusionOk="0" h="3135" w="5554">
                  <a:moveTo>
                    <a:pt x="2817" y="1"/>
                  </a:moveTo>
                  <a:cubicBezTo>
                    <a:pt x="2799" y="1"/>
                    <a:pt x="2780" y="1"/>
                    <a:pt x="2762" y="1"/>
                  </a:cubicBezTo>
                  <a:cubicBezTo>
                    <a:pt x="1242" y="1"/>
                    <a:pt x="1" y="1242"/>
                    <a:pt x="1" y="2793"/>
                  </a:cubicBezTo>
                  <a:lnTo>
                    <a:pt x="1" y="3134"/>
                  </a:lnTo>
                  <a:lnTo>
                    <a:pt x="5553" y="3134"/>
                  </a:lnTo>
                  <a:lnTo>
                    <a:pt x="5553" y="2762"/>
                  </a:lnTo>
                  <a:cubicBezTo>
                    <a:pt x="5553" y="1230"/>
                    <a:pt x="4312" y="1"/>
                    <a:pt x="2817"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2695625" y="1737375"/>
              <a:ext cx="92300" cy="79050"/>
            </a:xfrm>
            <a:custGeom>
              <a:rect b="b" l="l" r="r" t="t"/>
              <a:pathLst>
                <a:path extrusionOk="0" h="3162" w="3692">
                  <a:moveTo>
                    <a:pt x="2093" y="0"/>
                  </a:moveTo>
                  <a:cubicBezTo>
                    <a:pt x="1706" y="0"/>
                    <a:pt x="1312" y="143"/>
                    <a:pt x="993" y="463"/>
                  </a:cubicBezTo>
                  <a:cubicBezTo>
                    <a:pt x="0" y="1455"/>
                    <a:pt x="683" y="3161"/>
                    <a:pt x="2110" y="3161"/>
                  </a:cubicBezTo>
                  <a:cubicBezTo>
                    <a:pt x="2978" y="3161"/>
                    <a:pt x="3692" y="2479"/>
                    <a:pt x="3692" y="1579"/>
                  </a:cubicBezTo>
                  <a:cubicBezTo>
                    <a:pt x="3692" y="633"/>
                    <a:pt x="2907" y="0"/>
                    <a:pt x="209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3" name="Google Shape;443;p43"/>
          <p:cNvCxnSpPr/>
          <p:nvPr/>
        </p:nvCxnSpPr>
        <p:spPr>
          <a:xfrm>
            <a:off x="3226718" y="2603075"/>
            <a:ext cx="0" cy="142560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43"/>
          <p:cNvCxnSpPr/>
          <p:nvPr/>
        </p:nvCxnSpPr>
        <p:spPr>
          <a:xfrm>
            <a:off x="5900868" y="2603075"/>
            <a:ext cx="0" cy="1425600"/>
          </a:xfrm>
          <a:prstGeom prst="straightConnector1">
            <a:avLst/>
          </a:prstGeom>
          <a:noFill/>
          <a:ln cap="flat" cmpd="sng" w="9525">
            <a:solidFill>
              <a:schemeClr val="dk1"/>
            </a:solidFill>
            <a:prstDash val="solid"/>
            <a:round/>
            <a:headEnd len="med" w="med" type="none"/>
            <a:tailEnd len="med" w="med" type="none"/>
          </a:ln>
        </p:spPr>
      </p:cxnSp>
      <p:sp>
        <p:nvSpPr>
          <p:cNvPr id="445" name="Google Shape;445;p43"/>
          <p:cNvSpPr/>
          <p:nvPr/>
        </p:nvSpPr>
        <p:spPr>
          <a:xfrm flipH="1">
            <a:off x="734120" y="277760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flipH="1">
            <a:off x="3417870" y="277760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3"/>
          <p:cNvSpPr/>
          <p:nvPr/>
        </p:nvSpPr>
        <p:spPr>
          <a:xfrm flipH="1">
            <a:off x="6101620" y="277760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4"/>
          <p:cNvSpPr txBox="1"/>
          <p:nvPr>
            <p:ph idx="1" type="subTitle"/>
          </p:nvPr>
        </p:nvSpPr>
        <p:spPr>
          <a:xfrm>
            <a:off x="2043700" y="1196650"/>
            <a:ext cx="122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Them</a:t>
            </a:r>
            <a:endParaRPr/>
          </a:p>
        </p:txBody>
      </p:sp>
      <p:sp>
        <p:nvSpPr>
          <p:cNvPr id="453" name="Google Shape;453;p44"/>
          <p:cNvSpPr txBox="1"/>
          <p:nvPr>
            <p:ph idx="2" type="subTitle"/>
          </p:nvPr>
        </p:nvSpPr>
        <p:spPr>
          <a:xfrm>
            <a:off x="2043700" y="2839025"/>
            <a:ext cx="1222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t>
            </a:r>
            <a:endParaRPr/>
          </a:p>
        </p:txBody>
      </p:sp>
      <p:sp>
        <p:nvSpPr>
          <p:cNvPr id="454" name="Google Shape;454;p44"/>
          <p:cNvSpPr txBox="1"/>
          <p:nvPr>
            <p:ph idx="3" type="subTitle"/>
          </p:nvPr>
        </p:nvSpPr>
        <p:spPr>
          <a:xfrm>
            <a:off x="1800057" y="1625443"/>
            <a:ext cx="5957700" cy="86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one. The planet’s name has nothing to do with the liquid metal since it was named after the Roman messenger god, Mercury</a:t>
            </a:r>
            <a:endParaRPr/>
          </a:p>
        </p:txBody>
      </p:sp>
      <p:sp>
        <p:nvSpPr>
          <p:cNvPr id="455" name="Google Shape;455;p44"/>
          <p:cNvSpPr txBox="1"/>
          <p:nvPr>
            <p:ph idx="4" type="subTitle"/>
          </p:nvPr>
        </p:nvSpPr>
        <p:spPr>
          <a:xfrm>
            <a:off x="1800057" y="3267768"/>
            <a:ext cx="5957700" cy="86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 after the Moon</a:t>
            </a:r>
            <a:endParaRPr/>
          </a:p>
        </p:txBody>
      </p:sp>
      <p:sp>
        <p:nvSpPr>
          <p:cNvPr id="456" name="Google Shape;456;p44"/>
          <p:cNvSpPr/>
          <p:nvPr/>
        </p:nvSpPr>
        <p:spPr>
          <a:xfrm>
            <a:off x="7874173" y="247957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457" name="Google Shape;457;p44"/>
          <p:cNvSpPr txBox="1"/>
          <p:nvPr/>
        </p:nvSpPr>
        <p:spPr>
          <a:xfrm>
            <a:off x="7800653" y="2533567"/>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11</a:t>
            </a:r>
            <a:endParaRPr>
              <a:solidFill>
                <a:srgbClr val="F52E3C"/>
              </a:solidFill>
              <a:latin typeface="Montserrat"/>
              <a:ea typeface="Montserrat"/>
              <a:cs typeface="Montserrat"/>
              <a:sym typeface="Montserrat"/>
            </a:endParaRPr>
          </a:p>
        </p:txBody>
      </p:sp>
      <p:cxnSp>
        <p:nvCxnSpPr>
          <p:cNvPr id="458" name="Google Shape;458;p44"/>
          <p:cNvCxnSpPr/>
          <p:nvPr/>
        </p:nvCxnSpPr>
        <p:spPr>
          <a:xfrm>
            <a:off x="1800058" y="2651304"/>
            <a:ext cx="6074400" cy="0"/>
          </a:xfrm>
          <a:prstGeom prst="straightConnector1">
            <a:avLst/>
          </a:prstGeom>
          <a:noFill/>
          <a:ln cap="flat" cmpd="sng" w="9525">
            <a:solidFill>
              <a:srgbClr val="100E0E"/>
            </a:solidFill>
            <a:prstDash val="solid"/>
            <a:round/>
            <a:headEnd len="med" w="med" type="none"/>
            <a:tailEnd len="med" w="med" type="none"/>
          </a:ln>
        </p:spPr>
      </p:cxnSp>
      <p:sp>
        <p:nvSpPr>
          <p:cNvPr id="459" name="Google Shape;459;p44"/>
          <p:cNvSpPr/>
          <p:nvPr/>
        </p:nvSpPr>
        <p:spPr>
          <a:xfrm>
            <a:off x="7874173" y="4122371"/>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460" name="Google Shape;460;p44"/>
          <p:cNvSpPr txBox="1"/>
          <p:nvPr/>
        </p:nvSpPr>
        <p:spPr>
          <a:xfrm>
            <a:off x="7800653" y="4176360"/>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1</a:t>
            </a:r>
            <a:r>
              <a:rPr lang="en">
                <a:solidFill>
                  <a:srgbClr val="F52E3C"/>
                </a:solidFill>
                <a:latin typeface="Montserrat"/>
                <a:ea typeface="Montserrat"/>
                <a:cs typeface="Montserrat"/>
                <a:sym typeface="Montserrat"/>
              </a:rPr>
              <a:t>2</a:t>
            </a:r>
            <a:endParaRPr>
              <a:solidFill>
                <a:srgbClr val="F52E3C"/>
              </a:solidFill>
              <a:latin typeface="Montserrat"/>
              <a:ea typeface="Montserrat"/>
              <a:cs typeface="Montserrat"/>
              <a:sym typeface="Montserrat"/>
            </a:endParaRPr>
          </a:p>
        </p:txBody>
      </p:sp>
      <p:cxnSp>
        <p:nvCxnSpPr>
          <p:cNvPr id="461" name="Google Shape;461;p44"/>
          <p:cNvCxnSpPr/>
          <p:nvPr/>
        </p:nvCxnSpPr>
        <p:spPr>
          <a:xfrm>
            <a:off x="1800058" y="4294096"/>
            <a:ext cx="6074400" cy="0"/>
          </a:xfrm>
          <a:prstGeom prst="straightConnector1">
            <a:avLst/>
          </a:prstGeom>
          <a:noFill/>
          <a:ln cap="flat" cmpd="sng" w="9525">
            <a:solidFill>
              <a:srgbClr val="100E0E"/>
            </a:solidFill>
            <a:prstDash val="solid"/>
            <a:round/>
            <a:headEnd len="med" w="med" type="none"/>
            <a:tailEnd len="med" w="med" type="none"/>
          </a:ln>
        </p:spPr>
      </p:cxnSp>
      <p:sp>
        <p:nvSpPr>
          <p:cNvPr id="462" name="Google Shape;462;p44"/>
          <p:cNvSpPr/>
          <p:nvPr/>
        </p:nvSpPr>
        <p:spPr>
          <a:xfrm rot="5400000">
            <a:off x="5977176" y="-778395"/>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txBox="1"/>
          <p:nvPr/>
        </p:nvSpPr>
        <p:spPr>
          <a:xfrm>
            <a:off x="5031307" y="796005"/>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464" name="Google Shape;464;p44"/>
          <p:cNvSpPr/>
          <p:nvPr/>
        </p:nvSpPr>
        <p:spPr>
          <a:xfrm>
            <a:off x="8054267" y="81678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857757" y="1451139"/>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857757" y="3103242"/>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44"/>
          <p:cNvGrpSpPr/>
          <p:nvPr/>
        </p:nvGrpSpPr>
        <p:grpSpPr>
          <a:xfrm>
            <a:off x="1099342" y="1649827"/>
            <a:ext cx="277301" cy="363137"/>
            <a:chOff x="1805375" y="2104100"/>
            <a:chExt cx="257475" cy="337175"/>
          </a:xfrm>
        </p:grpSpPr>
        <p:sp>
          <p:nvSpPr>
            <p:cNvPr id="468" name="Google Shape;468;p44"/>
            <p:cNvSpPr/>
            <p:nvPr/>
          </p:nvSpPr>
          <p:spPr>
            <a:xfrm>
              <a:off x="1816275" y="2301850"/>
              <a:ext cx="235650" cy="139425"/>
            </a:xfrm>
            <a:custGeom>
              <a:rect b="b" l="l" r="r" t="t"/>
              <a:pathLst>
                <a:path extrusionOk="0" h="5577" w="9426">
                  <a:moveTo>
                    <a:pt x="3131" y="1427"/>
                  </a:moveTo>
                  <a:lnTo>
                    <a:pt x="3690" y="1986"/>
                  </a:lnTo>
                  <a:lnTo>
                    <a:pt x="3131" y="2544"/>
                  </a:lnTo>
                  <a:lnTo>
                    <a:pt x="2573" y="1986"/>
                  </a:lnTo>
                  <a:lnTo>
                    <a:pt x="3131" y="1427"/>
                  </a:lnTo>
                  <a:close/>
                  <a:moveTo>
                    <a:pt x="6295" y="1427"/>
                  </a:moveTo>
                  <a:lnTo>
                    <a:pt x="6854" y="1986"/>
                  </a:lnTo>
                  <a:lnTo>
                    <a:pt x="6295" y="2544"/>
                  </a:lnTo>
                  <a:lnTo>
                    <a:pt x="5737" y="1986"/>
                  </a:lnTo>
                  <a:lnTo>
                    <a:pt x="6295" y="1427"/>
                  </a:lnTo>
                  <a:close/>
                  <a:moveTo>
                    <a:pt x="3131" y="0"/>
                  </a:moveTo>
                  <a:cubicBezTo>
                    <a:pt x="2294" y="0"/>
                    <a:pt x="1580" y="497"/>
                    <a:pt x="1270" y="1272"/>
                  </a:cubicBezTo>
                  <a:lnTo>
                    <a:pt x="464" y="3412"/>
                  </a:lnTo>
                  <a:cubicBezTo>
                    <a:pt x="1" y="4581"/>
                    <a:pt x="963" y="5577"/>
                    <a:pt x="1971" y="5577"/>
                  </a:cubicBezTo>
                  <a:cubicBezTo>
                    <a:pt x="2381" y="5577"/>
                    <a:pt x="2799" y="5411"/>
                    <a:pt x="3131" y="5025"/>
                  </a:cubicBezTo>
                  <a:lnTo>
                    <a:pt x="3907" y="4126"/>
                  </a:lnTo>
                  <a:cubicBezTo>
                    <a:pt x="4000" y="4033"/>
                    <a:pt x="4093" y="3971"/>
                    <a:pt x="4217" y="3971"/>
                  </a:cubicBezTo>
                  <a:lnTo>
                    <a:pt x="5210" y="3971"/>
                  </a:lnTo>
                  <a:cubicBezTo>
                    <a:pt x="5334" y="3971"/>
                    <a:pt x="5427" y="4033"/>
                    <a:pt x="5520" y="4126"/>
                  </a:cubicBezTo>
                  <a:lnTo>
                    <a:pt x="6295" y="5025"/>
                  </a:lnTo>
                  <a:cubicBezTo>
                    <a:pt x="6627" y="5411"/>
                    <a:pt x="7045" y="5577"/>
                    <a:pt x="7456" y="5577"/>
                  </a:cubicBezTo>
                  <a:cubicBezTo>
                    <a:pt x="8463" y="5577"/>
                    <a:pt x="9426" y="4581"/>
                    <a:pt x="8963" y="3412"/>
                  </a:cubicBezTo>
                  <a:lnTo>
                    <a:pt x="8156" y="1272"/>
                  </a:lnTo>
                  <a:cubicBezTo>
                    <a:pt x="7877" y="497"/>
                    <a:pt x="7133" y="0"/>
                    <a:pt x="632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1870500" y="2104100"/>
              <a:ext cx="127975" cy="178375"/>
            </a:xfrm>
            <a:custGeom>
              <a:rect b="b" l="l" r="r" t="t"/>
              <a:pathLst>
                <a:path extrusionOk="0" h="7135" w="5119">
                  <a:moveTo>
                    <a:pt x="2544" y="0"/>
                  </a:moveTo>
                  <a:lnTo>
                    <a:pt x="1738" y="838"/>
                  </a:lnTo>
                  <a:cubicBezTo>
                    <a:pt x="1521" y="1055"/>
                    <a:pt x="1397" y="1334"/>
                    <a:pt x="1397" y="1644"/>
                  </a:cubicBezTo>
                  <a:lnTo>
                    <a:pt x="1" y="2451"/>
                  </a:lnTo>
                  <a:lnTo>
                    <a:pt x="404" y="3257"/>
                  </a:lnTo>
                  <a:lnTo>
                    <a:pt x="1366" y="2606"/>
                  </a:lnTo>
                  <a:lnTo>
                    <a:pt x="1366" y="7135"/>
                  </a:lnTo>
                  <a:lnTo>
                    <a:pt x="3723" y="7135"/>
                  </a:lnTo>
                  <a:lnTo>
                    <a:pt x="3723" y="2606"/>
                  </a:lnTo>
                  <a:lnTo>
                    <a:pt x="4685" y="3257"/>
                  </a:lnTo>
                  <a:lnTo>
                    <a:pt x="5119" y="2606"/>
                  </a:lnTo>
                  <a:lnTo>
                    <a:pt x="3723" y="1644"/>
                  </a:lnTo>
                  <a:cubicBezTo>
                    <a:pt x="3723" y="1334"/>
                    <a:pt x="3599" y="1055"/>
                    <a:pt x="3382" y="838"/>
                  </a:cubicBezTo>
                  <a:lnTo>
                    <a:pt x="254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1824750" y="2163800"/>
              <a:ext cx="20975" cy="20200"/>
            </a:xfrm>
            <a:custGeom>
              <a:rect b="b" l="l" r="r" t="t"/>
              <a:pathLst>
                <a:path extrusionOk="0" h="808" w="839">
                  <a:moveTo>
                    <a:pt x="1" y="1"/>
                  </a:moveTo>
                  <a:lnTo>
                    <a:pt x="1" y="807"/>
                  </a:lnTo>
                  <a:lnTo>
                    <a:pt x="838" y="807"/>
                  </a:lnTo>
                  <a:lnTo>
                    <a:pt x="838"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1824750" y="2124250"/>
              <a:ext cx="20975" cy="20200"/>
            </a:xfrm>
            <a:custGeom>
              <a:rect b="b" l="l" r="r" t="t"/>
              <a:pathLst>
                <a:path extrusionOk="0" h="808" w="839">
                  <a:moveTo>
                    <a:pt x="1" y="1"/>
                  </a:moveTo>
                  <a:lnTo>
                    <a:pt x="1" y="807"/>
                  </a:lnTo>
                  <a:lnTo>
                    <a:pt x="838" y="807"/>
                  </a:lnTo>
                  <a:lnTo>
                    <a:pt x="838"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2022500" y="21638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2022500" y="212425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1983725" y="2199475"/>
              <a:ext cx="79125" cy="83000"/>
            </a:xfrm>
            <a:custGeom>
              <a:rect b="b" l="l" r="r" t="t"/>
              <a:pathLst>
                <a:path extrusionOk="0" h="3320" w="3165">
                  <a:moveTo>
                    <a:pt x="0" y="1"/>
                  </a:moveTo>
                  <a:lnTo>
                    <a:pt x="0" y="3320"/>
                  </a:lnTo>
                  <a:lnTo>
                    <a:pt x="3164" y="3320"/>
                  </a:lnTo>
                  <a:lnTo>
                    <a:pt x="3164" y="1924"/>
                  </a:lnTo>
                  <a:lnTo>
                    <a:pt x="2358" y="1428"/>
                  </a:lnTo>
                  <a:lnTo>
                    <a:pt x="2358" y="156"/>
                  </a:lnTo>
                  <a:lnTo>
                    <a:pt x="1582" y="156"/>
                  </a:lnTo>
                  <a:lnTo>
                    <a:pt x="1582" y="962"/>
                  </a:lnTo>
                  <a:lnTo>
                    <a:pt x="0"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1805375" y="2199475"/>
              <a:ext cx="79125" cy="83000"/>
            </a:xfrm>
            <a:custGeom>
              <a:rect b="b" l="l" r="r" t="t"/>
              <a:pathLst>
                <a:path extrusionOk="0" h="3320" w="3165">
                  <a:moveTo>
                    <a:pt x="3164" y="1"/>
                  </a:moveTo>
                  <a:lnTo>
                    <a:pt x="1582" y="962"/>
                  </a:lnTo>
                  <a:lnTo>
                    <a:pt x="1582" y="156"/>
                  </a:lnTo>
                  <a:lnTo>
                    <a:pt x="776" y="156"/>
                  </a:lnTo>
                  <a:lnTo>
                    <a:pt x="776" y="1428"/>
                  </a:lnTo>
                  <a:lnTo>
                    <a:pt x="0" y="1924"/>
                  </a:lnTo>
                  <a:lnTo>
                    <a:pt x="0" y="3320"/>
                  </a:lnTo>
                  <a:lnTo>
                    <a:pt x="3164" y="3320"/>
                  </a:lnTo>
                  <a:lnTo>
                    <a:pt x="316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44"/>
          <p:cNvGrpSpPr/>
          <p:nvPr/>
        </p:nvGrpSpPr>
        <p:grpSpPr>
          <a:xfrm>
            <a:off x="1056337" y="3323122"/>
            <a:ext cx="363326" cy="320758"/>
            <a:chOff x="1010500" y="2122700"/>
            <a:chExt cx="337350" cy="297825"/>
          </a:xfrm>
        </p:grpSpPr>
        <p:sp>
          <p:nvSpPr>
            <p:cNvPr id="477" name="Google Shape;477;p44"/>
            <p:cNvSpPr/>
            <p:nvPr/>
          </p:nvSpPr>
          <p:spPr>
            <a:xfrm>
              <a:off x="1327675" y="214287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1108975" y="2123375"/>
              <a:ext cx="139625" cy="138175"/>
            </a:xfrm>
            <a:custGeom>
              <a:rect b="b" l="l" r="r" t="t"/>
              <a:pathLst>
                <a:path extrusionOk="0" h="5527" w="5585">
                  <a:moveTo>
                    <a:pt x="2143" y="0"/>
                  </a:moveTo>
                  <a:cubicBezTo>
                    <a:pt x="2112" y="0"/>
                    <a:pt x="2080" y="2"/>
                    <a:pt x="2048" y="5"/>
                  </a:cubicBezTo>
                  <a:lnTo>
                    <a:pt x="1" y="5"/>
                  </a:lnTo>
                  <a:lnTo>
                    <a:pt x="1" y="2735"/>
                  </a:lnTo>
                  <a:cubicBezTo>
                    <a:pt x="1" y="3014"/>
                    <a:pt x="210" y="3153"/>
                    <a:pt x="419" y="3153"/>
                  </a:cubicBezTo>
                  <a:cubicBezTo>
                    <a:pt x="629" y="3153"/>
                    <a:pt x="838" y="3014"/>
                    <a:pt x="838" y="2735"/>
                  </a:cubicBezTo>
                  <a:lnTo>
                    <a:pt x="838" y="1556"/>
                  </a:lnTo>
                  <a:lnTo>
                    <a:pt x="1645" y="1556"/>
                  </a:lnTo>
                  <a:lnTo>
                    <a:pt x="1645" y="2766"/>
                  </a:lnTo>
                  <a:cubicBezTo>
                    <a:pt x="1614" y="3262"/>
                    <a:pt x="1304" y="3696"/>
                    <a:pt x="838" y="3882"/>
                  </a:cubicBezTo>
                  <a:lnTo>
                    <a:pt x="838" y="5123"/>
                  </a:lnTo>
                  <a:cubicBezTo>
                    <a:pt x="838" y="5340"/>
                    <a:pt x="993" y="5526"/>
                    <a:pt x="1210" y="5526"/>
                  </a:cubicBezTo>
                  <a:lnTo>
                    <a:pt x="1955" y="5526"/>
                  </a:lnTo>
                  <a:cubicBezTo>
                    <a:pt x="2265" y="5526"/>
                    <a:pt x="2544" y="5402"/>
                    <a:pt x="2761" y="5216"/>
                  </a:cubicBezTo>
                  <a:cubicBezTo>
                    <a:pt x="2979" y="5402"/>
                    <a:pt x="3258" y="5526"/>
                    <a:pt x="3568" y="5526"/>
                  </a:cubicBezTo>
                  <a:lnTo>
                    <a:pt x="4374" y="5526"/>
                  </a:lnTo>
                  <a:cubicBezTo>
                    <a:pt x="4592" y="5526"/>
                    <a:pt x="4778" y="5340"/>
                    <a:pt x="4778" y="5123"/>
                  </a:cubicBezTo>
                  <a:lnTo>
                    <a:pt x="4778" y="3882"/>
                  </a:lnTo>
                  <a:cubicBezTo>
                    <a:pt x="4281" y="3727"/>
                    <a:pt x="3971" y="3293"/>
                    <a:pt x="3971" y="2766"/>
                  </a:cubicBezTo>
                  <a:lnTo>
                    <a:pt x="3971" y="1587"/>
                  </a:lnTo>
                  <a:lnTo>
                    <a:pt x="4778" y="1587"/>
                  </a:lnTo>
                  <a:lnTo>
                    <a:pt x="4778" y="2735"/>
                  </a:lnTo>
                  <a:cubicBezTo>
                    <a:pt x="4778" y="3014"/>
                    <a:pt x="4979" y="3153"/>
                    <a:pt x="5181" y="3153"/>
                  </a:cubicBezTo>
                  <a:cubicBezTo>
                    <a:pt x="5383" y="3153"/>
                    <a:pt x="5584" y="3014"/>
                    <a:pt x="5584" y="2735"/>
                  </a:cubicBezTo>
                  <a:lnTo>
                    <a:pt x="5584" y="5"/>
                  </a:lnTo>
                  <a:lnTo>
                    <a:pt x="3661" y="5"/>
                  </a:lnTo>
                  <a:cubicBezTo>
                    <a:pt x="3632" y="2"/>
                    <a:pt x="3603" y="0"/>
                    <a:pt x="3574" y="0"/>
                  </a:cubicBezTo>
                  <a:cubicBezTo>
                    <a:pt x="3319" y="0"/>
                    <a:pt x="3049" y="117"/>
                    <a:pt x="2854" y="284"/>
                  </a:cubicBezTo>
                  <a:cubicBezTo>
                    <a:pt x="2660" y="117"/>
                    <a:pt x="2415" y="0"/>
                    <a:pt x="214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1050825" y="2123450"/>
              <a:ext cx="60500" cy="138100"/>
            </a:xfrm>
            <a:custGeom>
              <a:rect b="b" l="l" r="r" t="t"/>
              <a:pathLst>
                <a:path extrusionOk="0" h="5524" w="2420">
                  <a:moveTo>
                    <a:pt x="1124" y="1"/>
                  </a:moveTo>
                  <a:cubicBezTo>
                    <a:pt x="498" y="1"/>
                    <a:pt x="0" y="517"/>
                    <a:pt x="0" y="1150"/>
                  </a:cubicBezTo>
                  <a:lnTo>
                    <a:pt x="0" y="4345"/>
                  </a:lnTo>
                  <a:cubicBezTo>
                    <a:pt x="0" y="4996"/>
                    <a:pt x="528" y="5523"/>
                    <a:pt x="1179" y="5523"/>
                  </a:cubicBezTo>
                  <a:lnTo>
                    <a:pt x="2420" y="5523"/>
                  </a:lnTo>
                  <a:cubicBezTo>
                    <a:pt x="2358" y="5399"/>
                    <a:pt x="2358" y="5275"/>
                    <a:pt x="2358" y="5120"/>
                  </a:cubicBezTo>
                  <a:lnTo>
                    <a:pt x="2327" y="5151"/>
                  </a:lnTo>
                  <a:lnTo>
                    <a:pt x="2327" y="3879"/>
                  </a:lnTo>
                  <a:cubicBezTo>
                    <a:pt x="1861" y="3724"/>
                    <a:pt x="1551" y="3259"/>
                    <a:pt x="1520" y="2763"/>
                  </a:cubicBezTo>
                  <a:lnTo>
                    <a:pt x="1520" y="2"/>
                  </a:lnTo>
                  <a:lnTo>
                    <a:pt x="1179" y="2"/>
                  </a:lnTo>
                  <a:cubicBezTo>
                    <a:pt x="1161" y="1"/>
                    <a:pt x="1142" y="1"/>
                    <a:pt x="112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1246250" y="2122700"/>
              <a:ext cx="61275" cy="138850"/>
            </a:xfrm>
            <a:custGeom>
              <a:rect b="b" l="l" r="r" t="t"/>
              <a:pathLst>
                <a:path extrusionOk="0" h="5554" w="2451">
                  <a:moveTo>
                    <a:pt x="1241" y="1"/>
                  </a:moveTo>
                  <a:lnTo>
                    <a:pt x="1241" y="32"/>
                  </a:lnTo>
                  <a:lnTo>
                    <a:pt x="869" y="32"/>
                  </a:lnTo>
                  <a:lnTo>
                    <a:pt x="869" y="2793"/>
                  </a:lnTo>
                  <a:cubicBezTo>
                    <a:pt x="869" y="3289"/>
                    <a:pt x="527" y="3723"/>
                    <a:pt x="62" y="3909"/>
                  </a:cubicBezTo>
                  <a:lnTo>
                    <a:pt x="62" y="5181"/>
                  </a:lnTo>
                  <a:cubicBezTo>
                    <a:pt x="62" y="5305"/>
                    <a:pt x="31" y="5429"/>
                    <a:pt x="0" y="5553"/>
                  </a:cubicBezTo>
                  <a:lnTo>
                    <a:pt x="1272" y="5553"/>
                  </a:lnTo>
                  <a:cubicBezTo>
                    <a:pt x="1923" y="5553"/>
                    <a:pt x="2451" y="5026"/>
                    <a:pt x="2451" y="4375"/>
                  </a:cubicBezTo>
                  <a:lnTo>
                    <a:pt x="2451" y="1211"/>
                  </a:lnTo>
                  <a:cubicBezTo>
                    <a:pt x="2451" y="528"/>
                    <a:pt x="1923" y="1"/>
                    <a:pt x="1241"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1062450" y="2281675"/>
              <a:ext cx="225700" cy="138850"/>
            </a:xfrm>
            <a:custGeom>
              <a:rect b="b" l="l" r="r" t="t"/>
              <a:pathLst>
                <a:path extrusionOk="0" h="5554" w="9028">
                  <a:moveTo>
                    <a:pt x="3071" y="1428"/>
                  </a:moveTo>
                  <a:lnTo>
                    <a:pt x="3630" y="1986"/>
                  </a:lnTo>
                  <a:lnTo>
                    <a:pt x="3071" y="2544"/>
                  </a:lnTo>
                  <a:lnTo>
                    <a:pt x="2513" y="1986"/>
                  </a:lnTo>
                  <a:lnTo>
                    <a:pt x="3071" y="1428"/>
                  </a:lnTo>
                  <a:close/>
                  <a:moveTo>
                    <a:pt x="6235" y="1428"/>
                  </a:moveTo>
                  <a:lnTo>
                    <a:pt x="6794" y="1986"/>
                  </a:lnTo>
                  <a:lnTo>
                    <a:pt x="6235" y="2544"/>
                  </a:lnTo>
                  <a:lnTo>
                    <a:pt x="5677" y="1986"/>
                  </a:lnTo>
                  <a:lnTo>
                    <a:pt x="6235" y="1428"/>
                  </a:lnTo>
                  <a:close/>
                  <a:moveTo>
                    <a:pt x="3071" y="1"/>
                  </a:moveTo>
                  <a:cubicBezTo>
                    <a:pt x="2265" y="1"/>
                    <a:pt x="1520" y="497"/>
                    <a:pt x="1241" y="1273"/>
                  </a:cubicBezTo>
                  <a:lnTo>
                    <a:pt x="404" y="3413"/>
                  </a:lnTo>
                  <a:cubicBezTo>
                    <a:pt x="1" y="4437"/>
                    <a:pt x="776" y="5553"/>
                    <a:pt x="1862" y="5553"/>
                  </a:cubicBezTo>
                  <a:cubicBezTo>
                    <a:pt x="2327" y="5553"/>
                    <a:pt x="2761" y="5367"/>
                    <a:pt x="3071" y="4995"/>
                  </a:cubicBezTo>
                  <a:lnTo>
                    <a:pt x="3847" y="4095"/>
                  </a:lnTo>
                  <a:cubicBezTo>
                    <a:pt x="3940" y="4033"/>
                    <a:pt x="4033" y="3971"/>
                    <a:pt x="4157" y="3971"/>
                  </a:cubicBezTo>
                  <a:lnTo>
                    <a:pt x="5150" y="3971"/>
                  </a:lnTo>
                  <a:cubicBezTo>
                    <a:pt x="5274" y="3971"/>
                    <a:pt x="5367" y="4033"/>
                    <a:pt x="5460" y="4095"/>
                  </a:cubicBezTo>
                  <a:lnTo>
                    <a:pt x="6235" y="4995"/>
                  </a:lnTo>
                  <a:cubicBezTo>
                    <a:pt x="6566" y="5379"/>
                    <a:pt x="7000" y="5550"/>
                    <a:pt x="7426" y="5550"/>
                  </a:cubicBezTo>
                  <a:cubicBezTo>
                    <a:pt x="8240" y="5550"/>
                    <a:pt x="9027" y="4928"/>
                    <a:pt x="9027" y="3971"/>
                  </a:cubicBezTo>
                  <a:cubicBezTo>
                    <a:pt x="9027" y="3785"/>
                    <a:pt x="8996" y="3568"/>
                    <a:pt x="8903" y="3413"/>
                  </a:cubicBezTo>
                  <a:lnTo>
                    <a:pt x="8097" y="1273"/>
                  </a:lnTo>
                  <a:cubicBezTo>
                    <a:pt x="7817" y="497"/>
                    <a:pt x="7073" y="1"/>
                    <a:pt x="6266"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1010500" y="214287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4"/>
          <p:cNvGrpSpPr/>
          <p:nvPr/>
        </p:nvGrpSpPr>
        <p:grpSpPr>
          <a:xfrm flipH="1" rot="10800000">
            <a:off x="1815591" y="1368938"/>
            <a:ext cx="208551" cy="228115"/>
            <a:chOff x="1348000" y="237300"/>
            <a:chExt cx="4772325" cy="5220025"/>
          </a:xfrm>
        </p:grpSpPr>
        <p:sp>
          <p:nvSpPr>
            <p:cNvPr id="484" name="Google Shape;484;p4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44"/>
          <p:cNvGrpSpPr/>
          <p:nvPr/>
        </p:nvGrpSpPr>
        <p:grpSpPr>
          <a:xfrm flipH="1" rot="10800000">
            <a:off x="1815591" y="3011313"/>
            <a:ext cx="208551" cy="228115"/>
            <a:chOff x="1348000" y="237300"/>
            <a:chExt cx="4772325" cy="5220025"/>
          </a:xfrm>
        </p:grpSpPr>
        <p:sp>
          <p:nvSpPr>
            <p:cNvPr id="487" name="Google Shape;487;p4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p:nvPr/>
        </p:nvSpPr>
        <p:spPr>
          <a:xfrm rot="5400000">
            <a:off x="2367815" y="-186752"/>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txBox="1"/>
          <p:nvPr>
            <p:ph type="title"/>
          </p:nvPr>
        </p:nvSpPr>
        <p:spPr>
          <a:xfrm>
            <a:off x="1570080" y="1526511"/>
            <a:ext cx="6367800" cy="201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a:t>
            </a:r>
            <a:r>
              <a:rPr lang="en">
                <a:solidFill>
                  <a:schemeClr val="lt2"/>
                </a:solidFill>
              </a:rPr>
              <a:t>WORDS</a:t>
            </a:r>
            <a:endParaRPr>
              <a:solidFill>
                <a:schemeClr val="lt2"/>
              </a:solidFill>
            </a:endParaRPr>
          </a:p>
        </p:txBody>
      </p:sp>
      <p:cxnSp>
        <p:nvCxnSpPr>
          <p:cNvPr id="495" name="Google Shape;495;p45"/>
          <p:cNvCxnSpPr/>
          <p:nvPr/>
        </p:nvCxnSpPr>
        <p:spPr>
          <a:xfrm>
            <a:off x="1658433" y="3597432"/>
            <a:ext cx="5606400" cy="0"/>
          </a:xfrm>
          <a:prstGeom prst="straightConnector1">
            <a:avLst/>
          </a:prstGeom>
          <a:noFill/>
          <a:ln cap="flat" cmpd="sng" w="9525">
            <a:solidFill>
              <a:srgbClr val="100E0E"/>
            </a:solidFill>
            <a:prstDash val="solid"/>
            <a:round/>
            <a:headEnd len="med" w="med" type="none"/>
            <a:tailEnd len="med" w="med" type="none"/>
          </a:ln>
        </p:spPr>
      </p:cxnSp>
      <p:sp>
        <p:nvSpPr>
          <p:cNvPr id="496" name="Google Shape;496;p45"/>
          <p:cNvSpPr/>
          <p:nvPr/>
        </p:nvSpPr>
        <p:spPr>
          <a:xfrm>
            <a:off x="7266452" y="3425682"/>
            <a:ext cx="3873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52E3C"/>
              </a:solidFill>
              <a:latin typeface="Montserrat"/>
              <a:ea typeface="Montserrat"/>
              <a:cs typeface="Montserrat"/>
              <a:sym typeface="Montserrat"/>
            </a:endParaRPr>
          </a:p>
        </p:txBody>
      </p:sp>
      <p:sp>
        <p:nvSpPr>
          <p:cNvPr id="497" name="Google Shape;497;p45"/>
          <p:cNvSpPr/>
          <p:nvPr/>
        </p:nvSpPr>
        <p:spPr>
          <a:xfrm flipH="1">
            <a:off x="7204784" y="794698"/>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flipH="1">
            <a:off x="1075260" y="89843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45"/>
          <p:cNvGrpSpPr/>
          <p:nvPr/>
        </p:nvGrpSpPr>
        <p:grpSpPr>
          <a:xfrm flipH="1" rot="10800000">
            <a:off x="1206120" y="1813867"/>
            <a:ext cx="343607" cy="375842"/>
            <a:chOff x="1348000" y="237300"/>
            <a:chExt cx="4772325" cy="5220025"/>
          </a:xfrm>
        </p:grpSpPr>
        <p:sp>
          <p:nvSpPr>
            <p:cNvPr id="500" name="Google Shape;500;p4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45"/>
          <p:cNvSpPr txBox="1"/>
          <p:nvPr/>
        </p:nvSpPr>
        <p:spPr>
          <a:xfrm>
            <a:off x="7183553" y="3479676"/>
            <a:ext cx="5532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
        <p:nvSpPr>
          <p:cNvPr id="503" name="Google Shape;503;p45"/>
          <p:cNvSpPr txBox="1"/>
          <p:nvPr/>
        </p:nvSpPr>
        <p:spPr>
          <a:xfrm>
            <a:off x="1726416" y="877648"/>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Business plan</a:t>
            </a:r>
            <a:r>
              <a:rPr lang="en" sz="1200">
                <a:solidFill>
                  <a:schemeClr val="accent3"/>
                </a:solidFill>
                <a:latin typeface="Montserrat"/>
                <a:ea typeface="Montserrat"/>
                <a:cs typeface="Montserrat"/>
                <a:sym typeface="Montserrat"/>
              </a:rPr>
              <a:t> 2022</a:t>
            </a:r>
            <a:endParaRPr sz="1200">
              <a:solidFill>
                <a:schemeClr val="accent3"/>
              </a:solidFill>
              <a:latin typeface="Montserrat"/>
              <a:ea typeface="Montserrat"/>
              <a:cs typeface="Montserrat"/>
              <a:sym typeface="Montserrat"/>
            </a:endParaRPr>
          </a:p>
        </p:txBody>
      </p:sp>
      <p:sp>
        <p:nvSpPr>
          <p:cNvPr id="504" name="Google Shape;504;p45"/>
          <p:cNvSpPr/>
          <p:nvPr/>
        </p:nvSpPr>
        <p:spPr>
          <a:xfrm rot="5400000">
            <a:off x="5891043" y="2523955"/>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txBox="1"/>
          <p:nvPr/>
        </p:nvSpPr>
        <p:spPr>
          <a:xfrm>
            <a:off x="4915900" y="4098367"/>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506" name="Google Shape;506;p45"/>
          <p:cNvSpPr/>
          <p:nvPr/>
        </p:nvSpPr>
        <p:spPr>
          <a:xfrm>
            <a:off x="7968134" y="411913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45"/>
          <p:cNvCxnSpPr/>
          <p:nvPr/>
        </p:nvCxnSpPr>
        <p:spPr>
          <a:xfrm>
            <a:off x="1638980" y="1474907"/>
            <a:ext cx="6013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6"/>
          <p:cNvSpPr/>
          <p:nvPr/>
        </p:nvSpPr>
        <p:spPr>
          <a:xfrm>
            <a:off x="858700" y="859800"/>
            <a:ext cx="2184300" cy="2184300"/>
          </a:xfrm>
          <a:prstGeom prst="rect">
            <a:avLst/>
          </a:prstGeom>
          <a:gradFill>
            <a:gsLst>
              <a:gs pos="0">
                <a:schemeClr val="lt2"/>
              </a:gs>
              <a:gs pos="5500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txBox="1"/>
          <p:nvPr>
            <p:ph idx="1" type="subTitle"/>
          </p:nvPr>
        </p:nvSpPr>
        <p:spPr>
          <a:xfrm>
            <a:off x="3874920" y="3514534"/>
            <a:ext cx="28797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r>
              <a:rPr lang="en"/>
              <a:t>here if you need it</a:t>
            </a:r>
            <a:endParaRPr/>
          </a:p>
        </p:txBody>
      </p:sp>
      <p:sp>
        <p:nvSpPr>
          <p:cNvPr id="514" name="Google Shape;514;p46"/>
          <p:cNvSpPr txBox="1"/>
          <p:nvPr>
            <p:ph type="title"/>
          </p:nvPr>
        </p:nvSpPr>
        <p:spPr>
          <a:xfrm>
            <a:off x="3874925" y="2123425"/>
            <a:ext cx="4386600" cy="139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t>
            </a:r>
            <a:r>
              <a:rPr lang="en">
                <a:solidFill>
                  <a:schemeClr val="lt2"/>
                </a:solidFill>
              </a:rPr>
              <a:t>ANALYSIS </a:t>
            </a:r>
            <a:endParaRPr/>
          </a:p>
        </p:txBody>
      </p:sp>
      <p:sp>
        <p:nvSpPr>
          <p:cNvPr id="515" name="Google Shape;515;p46"/>
          <p:cNvSpPr txBox="1"/>
          <p:nvPr>
            <p:ph idx="2" type="title"/>
          </p:nvPr>
        </p:nvSpPr>
        <p:spPr>
          <a:xfrm>
            <a:off x="1339887" y="2339546"/>
            <a:ext cx="1977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02</a:t>
            </a:r>
            <a:endParaRPr>
              <a:solidFill>
                <a:schemeClr val="dk2"/>
              </a:solidFill>
            </a:endParaRPr>
          </a:p>
        </p:txBody>
      </p:sp>
      <p:cxnSp>
        <p:nvCxnSpPr>
          <p:cNvPr id="516" name="Google Shape;516;p46"/>
          <p:cNvCxnSpPr/>
          <p:nvPr/>
        </p:nvCxnSpPr>
        <p:spPr>
          <a:xfrm>
            <a:off x="3666350" y="4328750"/>
            <a:ext cx="3492000" cy="0"/>
          </a:xfrm>
          <a:prstGeom prst="straightConnector1">
            <a:avLst/>
          </a:prstGeom>
          <a:noFill/>
          <a:ln cap="flat" cmpd="sng" w="9525">
            <a:solidFill>
              <a:srgbClr val="100E0E"/>
            </a:solidFill>
            <a:prstDash val="solid"/>
            <a:round/>
            <a:headEnd len="med" w="med" type="none"/>
            <a:tailEnd len="med" w="med" type="none"/>
          </a:ln>
        </p:spPr>
      </p:cxnSp>
      <p:sp>
        <p:nvSpPr>
          <p:cNvPr id="517" name="Google Shape;517;p46"/>
          <p:cNvSpPr/>
          <p:nvPr/>
        </p:nvSpPr>
        <p:spPr>
          <a:xfrm>
            <a:off x="7165263" y="415704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518" name="Google Shape;518;p46"/>
          <p:cNvCxnSpPr/>
          <p:nvPr/>
        </p:nvCxnSpPr>
        <p:spPr>
          <a:xfrm>
            <a:off x="3663138" y="2011302"/>
            <a:ext cx="4384200" cy="0"/>
          </a:xfrm>
          <a:prstGeom prst="straightConnector1">
            <a:avLst/>
          </a:prstGeom>
          <a:noFill/>
          <a:ln cap="flat" cmpd="sng" w="9525">
            <a:solidFill>
              <a:srgbClr val="100E0E"/>
            </a:solidFill>
            <a:prstDash val="solid"/>
            <a:round/>
            <a:headEnd len="med" w="med" type="none"/>
            <a:tailEnd len="med" w="med" type="none"/>
          </a:ln>
        </p:spPr>
      </p:cxnSp>
      <p:grpSp>
        <p:nvGrpSpPr>
          <p:cNvPr id="519" name="Google Shape;519;p46"/>
          <p:cNvGrpSpPr/>
          <p:nvPr/>
        </p:nvGrpSpPr>
        <p:grpSpPr>
          <a:xfrm flipH="1">
            <a:off x="7633033" y="2982442"/>
            <a:ext cx="208551" cy="228115"/>
            <a:chOff x="1348000" y="237300"/>
            <a:chExt cx="4772325" cy="5220025"/>
          </a:xfrm>
        </p:grpSpPr>
        <p:sp>
          <p:nvSpPr>
            <p:cNvPr id="520" name="Google Shape;520;p4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6"/>
          <p:cNvSpPr/>
          <p:nvPr/>
        </p:nvSpPr>
        <p:spPr>
          <a:xfrm rot="5400000">
            <a:off x="947467" y="410149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6"/>
          <p:cNvGrpSpPr/>
          <p:nvPr/>
        </p:nvGrpSpPr>
        <p:grpSpPr>
          <a:xfrm flipH="1" rot="10800000">
            <a:off x="3666358" y="2396044"/>
            <a:ext cx="208551" cy="228115"/>
            <a:chOff x="1348000" y="237300"/>
            <a:chExt cx="4772325" cy="5220025"/>
          </a:xfrm>
        </p:grpSpPr>
        <p:sp>
          <p:nvSpPr>
            <p:cNvPr id="524" name="Google Shape;524;p4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6"/>
          <p:cNvSpPr/>
          <p:nvPr/>
        </p:nvSpPr>
        <p:spPr>
          <a:xfrm flipH="1" rot="-5400000">
            <a:off x="6336142" y="-94490"/>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txBox="1"/>
          <p:nvPr/>
        </p:nvSpPr>
        <p:spPr>
          <a:xfrm>
            <a:off x="5694748" y="969910"/>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528" name="Google Shape;528;p46"/>
          <p:cNvSpPr/>
          <p:nvPr/>
        </p:nvSpPr>
        <p:spPr>
          <a:xfrm>
            <a:off x="7860565" y="990700"/>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nvSpPr>
        <p:spPr>
          <a:xfrm>
            <a:off x="7091755" y="4211014"/>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47"/>
          <p:cNvSpPr txBox="1"/>
          <p:nvPr>
            <p:ph type="title"/>
          </p:nvPr>
        </p:nvSpPr>
        <p:spPr>
          <a:xfrm>
            <a:off x="5083380" y="2675154"/>
            <a:ext cx="3353700" cy="193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A PICTURE IS WORTH A THOUSAND WORDS</a:t>
            </a:r>
            <a:endParaRPr>
              <a:solidFill>
                <a:schemeClr val="accent3"/>
              </a:solidFill>
            </a:endParaRPr>
          </a:p>
        </p:txBody>
      </p:sp>
      <p:sp>
        <p:nvSpPr>
          <p:cNvPr id="535" name="Google Shape;535;p47"/>
          <p:cNvSpPr/>
          <p:nvPr/>
        </p:nvSpPr>
        <p:spPr>
          <a:xfrm rot="5400000">
            <a:off x="965067" y="411029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47"/>
          <p:cNvGrpSpPr/>
          <p:nvPr/>
        </p:nvGrpSpPr>
        <p:grpSpPr>
          <a:xfrm flipH="1" rot="10800000">
            <a:off x="4776083" y="2915669"/>
            <a:ext cx="208551" cy="228115"/>
            <a:chOff x="1348000" y="237300"/>
            <a:chExt cx="4772325" cy="5220025"/>
          </a:xfrm>
        </p:grpSpPr>
        <p:sp>
          <p:nvSpPr>
            <p:cNvPr id="537" name="Google Shape;537;p4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47"/>
          <p:cNvGrpSpPr/>
          <p:nvPr/>
        </p:nvGrpSpPr>
        <p:grpSpPr>
          <a:xfrm rot="10800000">
            <a:off x="7236015" y="4124954"/>
            <a:ext cx="208551" cy="228115"/>
            <a:chOff x="1348000" y="237300"/>
            <a:chExt cx="4772325" cy="5220025"/>
          </a:xfrm>
        </p:grpSpPr>
        <p:sp>
          <p:nvSpPr>
            <p:cNvPr id="540" name="Google Shape;540;p4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8"/>
          <p:cNvSpPr/>
          <p:nvPr/>
        </p:nvSpPr>
        <p:spPr>
          <a:xfrm rot="5400000">
            <a:off x="2652886" y="1745712"/>
            <a:ext cx="977700" cy="977700"/>
          </a:xfrm>
          <a:prstGeom prst="blockArc">
            <a:avLst>
              <a:gd fmla="val 10800000" name="adj1"/>
              <a:gd fmla="val 2209769" name="adj2"/>
              <a:gd fmla="val 15917"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rot="5400000">
            <a:off x="1538861" y="1745712"/>
            <a:ext cx="977700" cy="977700"/>
          </a:xfrm>
          <a:prstGeom prst="blockArc">
            <a:avLst>
              <a:gd fmla="val 10800000" name="adj1"/>
              <a:gd fmla="val 19946182" name="adj2"/>
              <a:gd fmla="val 19226"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2761481" y="1854313"/>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1647468" y="1854313"/>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OUR </a:t>
            </a:r>
            <a:r>
              <a:rPr lang="en">
                <a:solidFill>
                  <a:schemeClr val="lt2"/>
                </a:solidFill>
              </a:rPr>
              <a:t>TARGET</a:t>
            </a:r>
            <a:endParaRPr>
              <a:solidFill>
                <a:schemeClr val="lt2"/>
              </a:solidFill>
            </a:endParaRPr>
          </a:p>
        </p:txBody>
      </p:sp>
      <p:sp>
        <p:nvSpPr>
          <p:cNvPr id="551" name="Google Shape;551;p48"/>
          <p:cNvSpPr txBox="1"/>
          <p:nvPr/>
        </p:nvSpPr>
        <p:spPr>
          <a:xfrm>
            <a:off x="1778086" y="1356350"/>
            <a:ext cx="1743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Gender</a:t>
            </a:r>
            <a:endParaRPr b="1" sz="2000">
              <a:solidFill>
                <a:schemeClr val="dk1"/>
              </a:solidFill>
              <a:latin typeface="Michroma"/>
              <a:ea typeface="Michroma"/>
              <a:cs typeface="Michroma"/>
              <a:sym typeface="Michroma"/>
            </a:endParaRPr>
          </a:p>
        </p:txBody>
      </p:sp>
      <p:sp>
        <p:nvSpPr>
          <p:cNvPr id="552" name="Google Shape;552;p48"/>
          <p:cNvSpPr txBox="1"/>
          <p:nvPr/>
        </p:nvSpPr>
        <p:spPr>
          <a:xfrm>
            <a:off x="4896249" y="1297221"/>
            <a:ext cx="3038400" cy="7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A</a:t>
            </a:r>
            <a:r>
              <a:rPr b="1" lang="en" sz="2000">
                <a:solidFill>
                  <a:schemeClr val="dk1"/>
                </a:solidFill>
                <a:latin typeface="Michroma"/>
                <a:ea typeface="Michroma"/>
                <a:cs typeface="Michroma"/>
                <a:sym typeface="Michroma"/>
              </a:rPr>
              <a:t>verage spend per customer</a:t>
            </a:r>
            <a:endParaRPr b="1" sz="2000">
              <a:solidFill>
                <a:schemeClr val="dk1"/>
              </a:solidFill>
              <a:latin typeface="Michroma"/>
              <a:ea typeface="Michroma"/>
              <a:cs typeface="Michroma"/>
              <a:sym typeface="Michroma"/>
            </a:endParaRPr>
          </a:p>
        </p:txBody>
      </p:sp>
      <p:sp>
        <p:nvSpPr>
          <p:cNvPr id="553" name="Google Shape;553;p48"/>
          <p:cNvSpPr txBox="1"/>
          <p:nvPr/>
        </p:nvSpPr>
        <p:spPr>
          <a:xfrm>
            <a:off x="1712749" y="3193197"/>
            <a:ext cx="1743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Age</a:t>
            </a:r>
            <a:endParaRPr b="1" sz="2000">
              <a:solidFill>
                <a:schemeClr val="dk1"/>
              </a:solidFill>
              <a:latin typeface="Michroma"/>
              <a:ea typeface="Michroma"/>
              <a:cs typeface="Michroma"/>
              <a:sym typeface="Michroma"/>
            </a:endParaRPr>
          </a:p>
        </p:txBody>
      </p:sp>
      <p:sp>
        <p:nvSpPr>
          <p:cNvPr id="554" name="Google Shape;554;p48"/>
          <p:cNvSpPr txBox="1"/>
          <p:nvPr/>
        </p:nvSpPr>
        <p:spPr>
          <a:xfrm>
            <a:off x="5515374" y="3193197"/>
            <a:ext cx="1743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Needs</a:t>
            </a:r>
            <a:endParaRPr b="1" sz="2000">
              <a:solidFill>
                <a:schemeClr val="dk1"/>
              </a:solidFill>
              <a:latin typeface="Michroma"/>
              <a:ea typeface="Michroma"/>
              <a:cs typeface="Michroma"/>
              <a:sym typeface="Michroma"/>
            </a:endParaRPr>
          </a:p>
        </p:txBody>
      </p:sp>
      <p:grpSp>
        <p:nvGrpSpPr>
          <p:cNvPr id="555" name="Google Shape;555;p48"/>
          <p:cNvGrpSpPr/>
          <p:nvPr/>
        </p:nvGrpSpPr>
        <p:grpSpPr>
          <a:xfrm>
            <a:off x="2989112" y="2060729"/>
            <a:ext cx="305223" cy="347663"/>
            <a:chOff x="5550950" y="3234550"/>
            <a:chExt cx="297025" cy="338325"/>
          </a:xfrm>
        </p:grpSpPr>
        <p:sp>
          <p:nvSpPr>
            <p:cNvPr id="556" name="Google Shape;556;p48"/>
            <p:cNvSpPr/>
            <p:nvPr/>
          </p:nvSpPr>
          <p:spPr>
            <a:xfrm>
              <a:off x="5630825" y="3274825"/>
              <a:ext cx="97725" cy="59200"/>
            </a:xfrm>
            <a:custGeom>
              <a:rect b="b" l="l" r="r" t="t"/>
              <a:pathLst>
                <a:path extrusionOk="0" h="2368" w="3909">
                  <a:moveTo>
                    <a:pt x="2722" y="1"/>
                  </a:moveTo>
                  <a:cubicBezTo>
                    <a:pt x="1400" y="1"/>
                    <a:pt x="201" y="960"/>
                    <a:pt x="0" y="2368"/>
                  </a:cubicBezTo>
                  <a:lnTo>
                    <a:pt x="2544" y="2368"/>
                  </a:lnTo>
                  <a:cubicBezTo>
                    <a:pt x="3288" y="2368"/>
                    <a:pt x="3909" y="1778"/>
                    <a:pt x="3909" y="1003"/>
                  </a:cubicBezTo>
                  <a:cubicBezTo>
                    <a:pt x="3909" y="724"/>
                    <a:pt x="3816" y="414"/>
                    <a:pt x="3661" y="165"/>
                  </a:cubicBezTo>
                  <a:cubicBezTo>
                    <a:pt x="3349" y="54"/>
                    <a:pt x="3032" y="1"/>
                    <a:pt x="2722"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8"/>
            <p:cNvSpPr/>
            <p:nvPr/>
          </p:nvSpPr>
          <p:spPr>
            <a:xfrm>
              <a:off x="5550950" y="3451875"/>
              <a:ext cx="297025" cy="121000"/>
            </a:xfrm>
            <a:custGeom>
              <a:rect b="b" l="l" r="r" t="t"/>
              <a:pathLst>
                <a:path extrusionOk="0" h="4840" w="11881">
                  <a:moveTo>
                    <a:pt x="7507" y="1"/>
                  </a:moveTo>
                  <a:lnTo>
                    <a:pt x="7507" y="776"/>
                  </a:lnTo>
                  <a:cubicBezTo>
                    <a:pt x="7507" y="1614"/>
                    <a:pt x="6856" y="2327"/>
                    <a:pt x="6018" y="2389"/>
                  </a:cubicBezTo>
                  <a:cubicBezTo>
                    <a:pt x="5983" y="2392"/>
                    <a:pt x="5948" y="2393"/>
                    <a:pt x="5913" y="2393"/>
                  </a:cubicBezTo>
                  <a:cubicBezTo>
                    <a:pt x="5059" y="2393"/>
                    <a:pt x="4343" y="1672"/>
                    <a:pt x="4343" y="807"/>
                  </a:cubicBezTo>
                  <a:lnTo>
                    <a:pt x="4343" y="32"/>
                  </a:lnTo>
                  <a:lnTo>
                    <a:pt x="3537" y="32"/>
                  </a:lnTo>
                  <a:cubicBezTo>
                    <a:pt x="1582" y="32"/>
                    <a:pt x="0" y="1645"/>
                    <a:pt x="0" y="3599"/>
                  </a:cubicBezTo>
                  <a:lnTo>
                    <a:pt x="0" y="4840"/>
                  </a:lnTo>
                  <a:lnTo>
                    <a:pt x="1582" y="4840"/>
                  </a:lnTo>
                  <a:lnTo>
                    <a:pt x="1582" y="3196"/>
                  </a:lnTo>
                  <a:lnTo>
                    <a:pt x="2389" y="3196"/>
                  </a:lnTo>
                  <a:lnTo>
                    <a:pt x="2389" y="4840"/>
                  </a:lnTo>
                  <a:lnTo>
                    <a:pt x="9492" y="4840"/>
                  </a:lnTo>
                  <a:lnTo>
                    <a:pt x="9492" y="3196"/>
                  </a:lnTo>
                  <a:lnTo>
                    <a:pt x="10299" y="3196"/>
                  </a:lnTo>
                  <a:lnTo>
                    <a:pt x="10299" y="4840"/>
                  </a:lnTo>
                  <a:lnTo>
                    <a:pt x="11881" y="4840"/>
                  </a:lnTo>
                  <a:lnTo>
                    <a:pt x="11881" y="3599"/>
                  </a:lnTo>
                  <a:cubicBezTo>
                    <a:pt x="11881" y="1645"/>
                    <a:pt x="10268" y="32"/>
                    <a:pt x="8314" y="32"/>
                  </a:cubicBezTo>
                  <a:lnTo>
                    <a:pt x="831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p:nvPr/>
          </p:nvSpPr>
          <p:spPr>
            <a:xfrm>
              <a:off x="5629275" y="3296000"/>
              <a:ext cx="138050" cy="196225"/>
            </a:xfrm>
            <a:custGeom>
              <a:rect b="b" l="l" r="r" t="t"/>
              <a:pathLst>
                <a:path extrusionOk="0" h="7849" w="5522">
                  <a:moveTo>
                    <a:pt x="4715" y="1"/>
                  </a:moveTo>
                  <a:lnTo>
                    <a:pt x="4715" y="156"/>
                  </a:lnTo>
                  <a:cubicBezTo>
                    <a:pt x="4746" y="1317"/>
                    <a:pt x="3784" y="2297"/>
                    <a:pt x="2629" y="2297"/>
                  </a:cubicBezTo>
                  <a:cubicBezTo>
                    <a:pt x="2611" y="2297"/>
                    <a:pt x="2593" y="2297"/>
                    <a:pt x="2575" y="2296"/>
                  </a:cubicBezTo>
                  <a:lnTo>
                    <a:pt x="0" y="2296"/>
                  </a:lnTo>
                  <a:lnTo>
                    <a:pt x="0" y="3475"/>
                  </a:lnTo>
                  <a:cubicBezTo>
                    <a:pt x="0" y="3599"/>
                    <a:pt x="0" y="3723"/>
                    <a:pt x="31" y="3847"/>
                  </a:cubicBezTo>
                  <a:lnTo>
                    <a:pt x="2761" y="3847"/>
                  </a:lnTo>
                  <a:lnTo>
                    <a:pt x="2761" y="4654"/>
                  </a:lnTo>
                  <a:lnTo>
                    <a:pt x="280" y="4654"/>
                  </a:lnTo>
                  <a:cubicBezTo>
                    <a:pt x="590" y="5367"/>
                    <a:pt x="1210" y="5894"/>
                    <a:pt x="1955" y="6112"/>
                  </a:cubicBezTo>
                  <a:lnTo>
                    <a:pt x="1955" y="7042"/>
                  </a:lnTo>
                  <a:cubicBezTo>
                    <a:pt x="1955" y="7476"/>
                    <a:pt x="2327" y="7818"/>
                    <a:pt x="2730" y="7818"/>
                  </a:cubicBezTo>
                  <a:lnTo>
                    <a:pt x="2792" y="7849"/>
                  </a:lnTo>
                  <a:cubicBezTo>
                    <a:pt x="3195" y="7849"/>
                    <a:pt x="3568" y="7507"/>
                    <a:pt x="3568" y="7073"/>
                  </a:cubicBezTo>
                  <a:lnTo>
                    <a:pt x="3568" y="6143"/>
                  </a:lnTo>
                  <a:cubicBezTo>
                    <a:pt x="4405" y="5894"/>
                    <a:pt x="5056" y="5274"/>
                    <a:pt x="5367" y="4437"/>
                  </a:cubicBezTo>
                  <a:cubicBezTo>
                    <a:pt x="5460" y="4157"/>
                    <a:pt x="5522" y="3816"/>
                    <a:pt x="5522" y="3506"/>
                  </a:cubicBezTo>
                  <a:lnTo>
                    <a:pt x="5522" y="1924"/>
                  </a:lnTo>
                  <a:cubicBezTo>
                    <a:pt x="5522" y="1211"/>
                    <a:pt x="5243" y="497"/>
                    <a:pt x="4715"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8"/>
            <p:cNvSpPr/>
            <p:nvPr/>
          </p:nvSpPr>
          <p:spPr>
            <a:xfrm>
              <a:off x="5592050" y="3234550"/>
              <a:ext cx="213275" cy="87850"/>
            </a:xfrm>
            <a:custGeom>
              <a:rect b="b" l="l" r="r" t="t"/>
              <a:pathLst>
                <a:path extrusionOk="0" h="3514" w="8531">
                  <a:moveTo>
                    <a:pt x="4277" y="1"/>
                  </a:moveTo>
                  <a:cubicBezTo>
                    <a:pt x="2373" y="1"/>
                    <a:pt x="466" y="1172"/>
                    <a:pt x="0" y="3513"/>
                  </a:cubicBezTo>
                  <a:cubicBezTo>
                    <a:pt x="280" y="3327"/>
                    <a:pt x="590" y="3234"/>
                    <a:pt x="931" y="3203"/>
                  </a:cubicBezTo>
                  <a:cubicBezTo>
                    <a:pt x="1427" y="1776"/>
                    <a:pt x="2761" y="815"/>
                    <a:pt x="4281" y="815"/>
                  </a:cubicBezTo>
                  <a:cubicBezTo>
                    <a:pt x="5801" y="815"/>
                    <a:pt x="7135" y="1776"/>
                    <a:pt x="7631" y="3203"/>
                  </a:cubicBezTo>
                  <a:cubicBezTo>
                    <a:pt x="7941" y="3234"/>
                    <a:pt x="8283" y="3327"/>
                    <a:pt x="8531" y="3513"/>
                  </a:cubicBezTo>
                  <a:cubicBezTo>
                    <a:pt x="8081" y="1172"/>
                    <a:pt x="6181" y="1"/>
                    <a:pt x="4277"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8"/>
            <p:cNvSpPr/>
            <p:nvPr/>
          </p:nvSpPr>
          <p:spPr>
            <a:xfrm>
              <a:off x="5788250" y="3335550"/>
              <a:ext cx="20175" cy="76800"/>
            </a:xfrm>
            <a:custGeom>
              <a:rect b="b" l="l" r="r" t="t"/>
              <a:pathLst>
                <a:path extrusionOk="0" h="3072" w="807">
                  <a:moveTo>
                    <a:pt x="0" y="1"/>
                  </a:moveTo>
                  <a:lnTo>
                    <a:pt x="0" y="3072"/>
                  </a:lnTo>
                  <a:cubicBezTo>
                    <a:pt x="466" y="2886"/>
                    <a:pt x="807" y="2451"/>
                    <a:pt x="807" y="1924"/>
                  </a:cubicBezTo>
                  <a:lnTo>
                    <a:pt x="807" y="1117"/>
                  </a:lnTo>
                  <a:cubicBezTo>
                    <a:pt x="807" y="621"/>
                    <a:pt x="466" y="156"/>
                    <a:pt x="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8"/>
            <p:cNvSpPr/>
            <p:nvPr/>
          </p:nvSpPr>
          <p:spPr>
            <a:xfrm>
              <a:off x="5590500" y="3334775"/>
              <a:ext cx="20175" cy="76800"/>
            </a:xfrm>
            <a:custGeom>
              <a:rect b="b" l="l" r="r" t="t"/>
              <a:pathLst>
                <a:path extrusionOk="0" h="3072" w="807">
                  <a:moveTo>
                    <a:pt x="807" y="1"/>
                  </a:moveTo>
                  <a:cubicBezTo>
                    <a:pt x="311" y="187"/>
                    <a:pt x="0" y="621"/>
                    <a:pt x="0" y="1148"/>
                  </a:cubicBezTo>
                  <a:lnTo>
                    <a:pt x="0" y="1955"/>
                  </a:lnTo>
                  <a:cubicBezTo>
                    <a:pt x="0" y="2451"/>
                    <a:pt x="311" y="2917"/>
                    <a:pt x="807" y="3072"/>
                  </a:cubicBez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48"/>
          <p:cNvGrpSpPr/>
          <p:nvPr/>
        </p:nvGrpSpPr>
        <p:grpSpPr>
          <a:xfrm>
            <a:off x="1875107" y="2060729"/>
            <a:ext cx="305223" cy="347663"/>
            <a:chOff x="4794850" y="3234550"/>
            <a:chExt cx="297025" cy="338325"/>
          </a:xfrm>
        </p:grpSpPr>
        <p:sp>
          <p:nvSpPr>
            <p:cNvPr id="563" name="Google Shape;563;p48"/>
            <p:cNvSpPr/>
            <p:nvPr/>
          </p:nvSpPr>
          <p:spPr>
            <a:xfrm>
              <a:off x="4874725" y="3275075"/>
              <a:ext cx="97725" cy="58950"/>
            </a:xfrm>
            <a:custGeom>
              <a:rect b="b" l="l" r="r" t="t"/>
              <a:pathLst>
                <a:path extrusionOk="0" h="2358" w="3909">
                  <a:moveTo>
                    <a:pt x="2730" y="0"/>
                  </a:moveTo>
                  <a:cubicBezTo>
                    <a:pt x="1365" y="0"/>
                    <a:pt x="218" y="1024"/>
                    <a:pt x="1" y="2358"/>
                  </a:cubicBezTo>
                  <a:lnTo>
                    <a:pt x="2544" y="2358"/>
                  </a:lnTo>
                  <a:cubicBezTo>
                    <a:pt x="3289" y="2358"/>
                    <a:pt x="3909" y="1768"/>
                    <a:pt x="3909" y="993"/>
                  </a:cubicBezTo>
                  <a:cubicBezTo>
                    <a:pt x="3909" y="714"/>
                    <a:pt x="3816" y="404"/>
                    <a:pt x="3661" y="155"/>
                  </a:cubicBezTo>
                  <a:cubicBezTo>
                    <a:pt x="3382" y="62"/>
                    <a:pt x="3040" y="0"/>
                    <a:pt x="273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p:nvPr/>
          </p:nvSpPr>
          <p:spPr>
            <a:xfrm>
              <a:off x="4873175" y="3296000"/>
              <a:ext cx="139600" cy="215625"/>
            </a:xfrm>
            <a:custGeom>
              <a:rect b="b" l="l" r="r" t="t"/>
              <a:pathLst>
                <a:path extrusionOk="0" h="8625" w="5584">
                  <a:moveTo>
                    <a:pt x="4777" y="1"/>
                  </a:moveTo>
                  <a:lnTo>
                    <a:pt x="4777" y="156"/>
                  </a:lnTo>
                  <a:cubicBezTo>
                    <a:pt x="4777" y="1347"/>
                    <a:pt x="3846" y="2297"/>
                    <a:pt x="2663" y="2297"/>
                  </a:cubicBezTo>
                  <a:cubicBezTo>
                    <a:pt x="2644" y="2297"/>
                    <a:pt x="2625" y="2297"/>
                    <a:pt x="2606" y="2296"/>
                  </a:cubicBezTo>
                  <a:lnTo>
                    <a:pt x="0" y="2296"/>
                  </a:lnTo>
                  <a:lnTo>
                    <a:pt x="0" y="3506"/>
                  </a:lnTo>
                  <a:cubicBezTo>
                    <a:pt x="32" y="3630"/>
                    <a:pt x="32" y="3754"/>
                    <a:pt x="63" y="3878"/>
                  </a:cubicBezTo>
                  <a:lnTo>
                    <a:pt x="2792" y="3878"/>
                  </a:lnTo>
                  <a:lnTo>
                    <a:pt x="2792" y="4685"/>
                  </a:lnTo>
                  <a:lnTo>
                    <a:pt x="280" y="4685"/>
                  </a:lnTo>
                  <a:cubicBezTo>
                    <a:pt x="559" y="5243"/>
                    <a:pt x="1024" y="5708"/>
                    <a:pt x="1614" y="5956"/>
                  </a:cubicBezTo>
                  <a:lnTo>
                    <a:pt x="1614" y="6236"/>
                  </a:lnTo>
                  <a:lnTo>
                    <a:pt x="776" y="6236"/>
                  </a:lnTo>
                  <a:lnTo>
                    <a:pt x="776" y="8221"/>
                  </a:lnTo>
                  <a:cubicBezTo>
                    <a:pt x="776" y="8438"/>
                    <a:pt x="962" y="8624"/>
                    <a:pt x="1179" y="8624"/>
                  </a:cubicBezTo>
                  <a:lnTo>
                    <a:pt x="4374" y="8624"/>
                  </a:lnTo>
                  <a:cubicBezTo>
                    <a:pt x="4560" y="8624"/>
                    <a:pt x="4746" y="8438"/>
                    <a:pt x="4746" y="8221"/>
                  </a:cubicBezTo>
                  <a:lnTo>
                    <a:pt x="4746" y="6236"/>
                  </a:lnTo>
                  <a:lnTo>
                    <a:pt x="3971" y="6236"/>
                  </a:lnTo>
                  <a:lnTo>
                    <a:pt x="3971" y="5956"/>
                  </a:lnTo>
                  <a:cubicBezTo>
                    <a:pt x="4933" y="5522"/>
                    <a:pt x="5553" y="4561"/>
                    <a:pt x="5553" y="3475"/>
                  </a:cubicBezTo>
                  <a:lnTo>
                    <a:pt x="5584" y="3506"/>
                  </a:lnTo>
                  <a:lnTo>
                    <a:pt x="5584" y="1924"/>
                  </a:lnTo>
                  <a:cubicBezTo>
                    <a:pt x="5584" y="1211"/>
                    <a:pt x="5274" y="497"/>
                    <a:pt x="4777"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8"/>
            <p:cNvSpPr/>
            <p:nvPr/>
          </p:nvSpPr>
          <p:spPr>
            <a:xfrm>
              <a:off x="4836725" y="3234550"/>
              <a:ext cx="213275" cy="87850"/>
            </a:xfrm>
            <a:custGeom>
              <a:rect b="b" l="l" r="r" t="t"/>
              <a:pathLst>
                <a:path extrusionOk="0" h="3514" w="8531">
                  <a:moveTo>
                    <a:pt x="4254" y="1"/>
                  </a:moveTo>
                  <a:cubicBezTo>
                    <a:pt x="2350" y="1"/>
                    <a:pt x="450" y="1172"/>
                    <a:pt x="1" y="3513"/>
                  </a:cubicBezTo>
                  <a:cubicBezTo>
                    <a:pt x="249" y="3327"/>
                    <a:pt x="590" y="3234"/>
                    <a:pt x="900" y="3203"/>
                  </a:cubicBezTo>
                  <a:cubicBezTo>
                    <a:pt x="1396" y="1776"/>
                    <a:pt x="2730" y="815"/>
                    <a:pt x="4250" y="815"/>
                  </a:cubicBezTo>
                  <a:cubicBezTo>
                    <a:pt x="5770" y="815"/>
                    <a:pt x="7104" y="1776"/>
                    <a:pt x="7600" y="3203"/>
                  </a:cubicBezTo>
                  <a:cubicBezTo>
                    <a:pt x="7911" y="3234"/>
                    <a:pt x="8252" y="3327"/>
                    <a:pt x="8531" y="3513"/>
                  </a:cubicBezTo>
                  <a:cubicBezTo>
                    <a:pt x="8066" y="1172"/>
                    <a:pt x="6158" y="1"/>
                    <a:pt x="425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8"/>
            <p:cNvSpPr/>
            <p:nvPr/>
          </p:nvSpPr>
          <p:spPr>
            <a:xfrm>
              <a:off x="5032150" y="3335550"/>
              <a:ext cx="20175" cy="76800"/>
            </a:xfrm>
            <a:custGeom>
              <a:rect b="b" l="l" r="r" t="t"/>
              <a:pathLst>
                <a:path extrusionOk="0" h="3072" w="807">
                  <a:moveTo>
                    <a:pt x="0" y="1"/>
                  </a:moveTo>
                  <a:lnTo>
                    <a:pt x="0" y="3072"/>
                  </a:lnTo>
                  <a:cubicBezTo>
                    <a:pt x="466" y="2886"/>
                    <a:pt x="807" y="2451"/>
                    <a:pt x="807" y="1924"/>
                  </a:cubicBezTo>
                  <a:lnTo>
                    <a:pt x="807" y="1117"/>
                  </a:lnTo>
                  <a:cubicBezTo>
                    <a:pt x="807" y="621"/>
                    <a:pt x="466" y="156"/>
                    <a:pt x="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8"/>
            <p:cNvSpPr/>
            <p:nvPr/>
          </p:nvSpPr>
          <p:spPr>
            <a:xfrm>
              <a:off x="4834400" y="3334775"/>
              <a:ext cx="20200" cy="76800"/>
            </a:xfrm>
            <a:custGeom>
              <a:rect b="b" l="l" r="r" t="t"/>
              <a:pathLst>
                <a:path extrusionOk="0" h="3072" w="808">
                  <a:moveTo>
                    <a:pt x="807" y="1"/>
                  </a:moveTo>
                  <a:cubicBezTo>
                    <a:pt x="311" y="187"/>
                    <a:pt x="1" y="621"/>
                    <a:pt x="1" y="1148"/>
                  </a:cubicBezTo>
                  <a:lnTo>
                    <a:pt x="1" y="1955"/>
                  </a:lnTo>
                  <a:cubicBezTo>
                    <a:pt x="1" y="2451"/>
                    <a:pt x="311" y="2917"/>
                    <a:pt x="807" y="3072"/>
                  </a:cubicBez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8"/>
            <p:cNvSpPr/>
            <p:nvPr/>
          </p:nvSpPr>
          <p:spPr>
            <a:xfrm>
              <a:off x="4794850" y="3451875"/>
              <a:ext cx="297025" cy="121000"/>
            </a:xfrm>
            <a:custGeom>
              <a:rect b="b" l="l" r="r" t="t"/>
              <a:pathLst>
                <a:path extrusionOk="0" h="4840" w="11881">
                  <a:moveTo>
                    <a:pt x="3165" y="1"/>
                  </a:moveTo>
                  <a:cubicBezTo>
                    <a:pt x="2668" y="63"/>
                    <a:pt x="2203" y="218"/>
                    <a:pt x="1800" y="435"/>
                  </a:cubicBezTo>
                  <a:cubicBezTo>
                    <a:pt x="683" y="1086"/>
                    <a:pt x="1" y="2296"/>
                    <a:pt x="1" y="3568"/>
                  </a:cubicBezTo>
                  <a:lnTo>
                    <a:pt x="1" y="4840"/>
                  </a:lnTo>
                  <a:lnTo>
                    <a:pt x="1583" y="4840"/>
                  </a:lnTo>
                  <a:lnTo>
                    <a:pt x="1583" y="3165"/>
                  </a:lnTo>
                  <a:lnTo>
                    <a:pt x="2389" y="3165"/>
                  </a:lnTo>
                  <a:lnTo>
                    <a:pt x="2389" y="4840"/>
                  </a:lnTo>
                  <a:lnTo>
                    <a:pt x="9492" y="4840"/>
                  </a:lnTo>
                  <a:lnTo>
                    <a:pt x="9492" y="3165"/>
                  </a:lnTo>
                  <a:lnTo>
                    <a:pt x="10299" y="3165"/>
                  </a:lnTo>
                  <a:lnTo>
                    <a:pt x="10299" y="4840"/>
                  </a:lnTo>
                  <a:lnTo>
                    <a:pt x="11881" y="4840"/>
                  </a:lnTo>
                  <a:lnTo>
                    <a:pt x="11881" y="3568"/>
                  </a:lnTo>
                  <a:cubicBezTo>
                    <a:pt x="11881" y="2296"/>
                    <a:pt x="11199" y="1086"/>
                    <a:pt x="10082" y="435"/>
                  </a:cubicBezTo>
                  <a:cubicBezTo>
                    <a:pt x="9648" y="218"/>
                    <a:pt x="9182" y="63"/>
                    <a:pt x="8717" y="1"/>
                  </a:cubicBezTo>
                  <a:lnTo>
                    <a:pt x="8717" y="1986"/>
                  </a:lnTo>
                  <a:cubicBezTo>
                    <a:pt x="8717" y="2637"/>
                    <a:pt x="8190" y="3165"/>
                    <a:pt x="7538" y="3165"/>
                  </a:cubicBezTo>
                  <a:lnTo>
                    <a:pt x="4343" y="3165"/>
                  </a:lnTo>
                  <a:cubicBezTo>
                    <a:pt x="3692" y="3165"/>
                    <a:pt x="3165" y="2637"/>
                    <a:pt x="3165" y="1986"/>
                  </a:cubicBezTo>
                  <a:lnTo>
                    <a:pt x="316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8"/>
            <p:cNvSpPr/>
            <p:nvPr/>
          </p:nvSpPr>
          <p:spPr>
            <a:xfrm>
              <a:off x="4814250" y="3413875"/>
              <a:ext cx="55850" cy="40350"/>
            </a:xfrm>
            <a:custGeom>
              <a:rect b="b" l="l" r="r" t="t"/>
              <a:pathLst>
                <a:path extrusionOk="0" h="1614" w="2234">
                  <a:moveTo>
                    <a:pt x="124" y="1"/>
                  </a:moveTo>
                  <a:cubicBezTo>
                    <a:pt x="62" y="249"/>
                    <a:pt x="31" y="497"/>
                    <a:pt x="0" y="776"/>
                  </a:cubicBezTo>
                  <a:cubicBezTo>
                    <a:pt x="0" y="1055"/>
                    <a:pt x="62" y="1335"/>
                    <a:pt x="186" y="1614"/>
                  </a:cubicBezTo>
                  <a:cubicBezTo>
                    <a:pt x="341" y="1521"/>
                    <a:pt x="465" y="1428"/>
                    <a:pt x="620" y="1335"/>
                  </a:cubicBezTo>
                  <a:cubicBezTo>
                    <a:pt x="1117" y="1055"/>
                    <a:pt x="1644" y="869"/>
                    <a:pt x="2233" y="776"/>
                  </a:cubicBezTo>
                  <a:cubicBezTo>
                    <a:pt x="2078" y="590"/>
                    <a:pt x="1954" y="373"/>
                    <a:pt x="1861" y="156"/>
                  </a:cubicBezTo>
                  <a:cubicBezTo>
                    <a:pt x="1657" y="292"/>
                    <a:pt x="1424" y="363"/>
                    <a:pt x="1189" y="363"/>
                  </a:cubicBezTo>
                  <a:cubicBezTo>
                    <a:pt x="996" y="363"/>
                    <a:pt x="802" y="316"/>
                    <a:pt x="620" y="218"/>
                  </a:cubicBezTo>
                  <a:lnTo>
                    <a:pt x="12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5016650" y="3411550"/>
              <a:ext cx="55075" cy="42675"/>
            </a:xfrm>
            <a:custGeom>
              <a:rect b="b" l="l" r="r" t="t"/>
              <a:pathLst>
                <a:path extrusionOk="0" h="1707" w="2203">
                  <a:moveTo>
                    <a:pt x="2109" y="1"/>
                  </a:moveTo>
                  <a:lnTo>
                    <a:pt x="1613" y="311"/>
                  </a:lnTo>
                  <a:cubicBezTo>
                    <a:pt x="1432" y="409"/>
                    <a:pt x="1231" y="456"/>
                    <a:pt x="1032" y="456"/>
                  </a:cubicBezTo>
                  <a:cubicBezTo>
                    <a:pt x="788" y="456"/>
                    <a:pt x="546" y="385"/>
                    <a:pt x="341" y="249"/>
                  </a:cubicBezTo>
                  <a:cubicBezTo>
                    <a:pt x="248" y="466"/>
                    <a:pt x="124" y="683"/>
                    <a:pt x="0" y="869"/>
                  </a:cubicBezTo>
                  <a:cubicBezTo>
                    <a:pt x="558" y="962"/>
                    <a:pt x="1086" y="1148"/>
                    <a:pt x="1582" y="1428"/>
                  </a:cubicBezTo>
                  <a:cubicBezTo>
                    <a:pt x="1737" y="1490"/>
                    <a:pt x="1892" y="1614"/>
                    <a:pt x="2047" y="1707"/>
                  </a:cubicBezTo>
                  <a:cubicBezTo>
                    <a:pt x="2140" y="1428"/>
                    <a:pt x="2202" y="1148"/>
                    <a:pt x="2202" y="838"/>
                  </a:cubicBezTo>
                  <a:cubicBezTo>
                    <a:pt x="2202" y="776"/>
                    <a:pt x="2109" y="63"/>
                    <a:pt x="2109"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48"/>
          <p:cNvSpPr txBox="1"/>
          <p:nvPr/>
        </p:nvSpPr>
        <p:spPr>
          <a:xfrm>
            <a:off x="1589286" y="2776335"/>
            <a:ext cx="8454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a:t>
            </a:r>
            <a:endParaRPr>
              <a:solidFill>
                <a:schemeClr val="dk1"/>
              </a:solidFill>
              <a:latin typeface="Montserrat"/>
              <a:ea typeface="Montserrat"/>
              <a:cs typeface="Montserrat"/>
              <a:sym typeface="Montserrat"/>
            </a:endParaRPr>
          </a:p>
        </p:txBody>
      </p:sp>
      <p:sp>
        <p:nvSpPr>
          <p:cNvPr id="572" name="Google Shape;572;p48"/>
          <p:cNvSpPr txBox="1"/>
          <p:nvPr/>
        </p:nvSpPr>
        <p:spPr>
          <a:xfrm>
            <a:off x="2745761" y="2776335"/>
            <a:ext cx="8454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a:t>
            </a:r>
            <a:r>
              <a:rPr lang="en">
                <a:solidFill>
                  <a:schemeClr val="dk1"/>
                </a:solidFill>
                <a:latin typeface="Montserrat"/>
                <a:ea typeface="Montserrat"/>
                <a:cs typeface="Montserrat"/>
                <a:sym typeface="Montserrat"/>
              </a:rPr>
              <a:t>0%</a:t>
            </a:r>
            <a:endParaRPr>
              <a:solidFill>
                <a:schemeClr val="dk1"/>
              </a:solidFill>
              <a:latin typeface="Montserrat"/>
              <a:ea typeface="Montserrat"/>
              <a:cs typeface="Montserrat"/>
              <a:sym typeface="Montserrat"/>
            </a:endParaRPr>
          </a:p>
        </p:txBody>
      </p:sp>
      <p:sp>
        <p:nvSpPr>
          <p:cNvPr id="573" name="Google Shape;573;p48"/>
          <p:cNvSpPr/>
          <p:nvPr/>
        </p:nvSpPr>
        <p:spPr>
          <a:xfrm>
            <a:off x="1582124" y="3610997"/>
            <a:ext cx="2005200" cy="246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8"/>
          <p:cNvSpPr/>
          <p:nvPr/>
        </p:nvSpPr>
        <p:spPr>
          <a:xfrm>
            <a:off x="1643624" y="3663822"/>
            <a:ext cx="1699800" cy="141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8"/>
          <p:cNvSpPr txBox="1"/>
          <p:nvPr/>
        </p:nvSpPr>
        <p:spPr>
          <a:xfrm>
            <a:off x="842974" y="3575772"/>
            <a:ext cx="646500" cy="32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16-21</a:t>
            </a:r>
            <a:endParaRPr>
              <a:solidFill>
                <a:schemeClr val="dk1"/>
              </a:solidFill>
              <a:latin typeface="Montserrat"/>
              <a:ea typeface="Montserrat"/>
              <a:cs typeface="Montserrat"/>
              <a:sym typeface="Montserrat"/>
            </a:endParaRPr>
          </a:p>
        </p:txBody>
      </p:sp>
      <p:sp>
        <p:nvSpPr>
          <p:cNvPr id="576" name="Google Shape;576;p48"/>
          <p:cNvSpPr/>
          <p:nvPr/>
        </p:nvSpPr>
        <p:spPr>
          <a:xfrm>
            <a:off x="1582124" y="3897222"/>
            <a:ext cx="2005200" cy="246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a:off x="1643624" y="3950047"/>
            <a:ext cx="1532400" cy="141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
          <p:cNvSpPr/>
          <p:nvPr/>
        </p:nvSpPr>
        <p:spPr>
          <a:xfrm>
            <a:off x="1582124" y="4183447"/>
            <a:ext cx="2005200" cy="246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8"/>
          <p:cNvSpPr/>
          <p:nvPr/>
        </p:nvSpPr>
        <p:spPr>
          <a:xfrm>
            <a:off x="1643624" y="4236272"/>
            <a:ext cx="760500" cy="141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txBox="1"/>
          <p:nvPr/>
        </p:nvSpPr>
        <p:spPr>
          <a:xfrm>
            <a:off x="811175" y="3857650"/>
            <a:ext cx="678300" cy="32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22</a:t>
            </a:r>
            <a:r>
              <a:rPr lang="en">
                <a:solidFill>
                  <a:schemeClr val="dk1"/>
                </a:solidFill>
                <a:latin typeface="Montserrat"/>
                <a:ea typeface="Montserrat"/>
                <a:cs typeface="Montserrat"/>
                <a:sym typeface="Montserrat"/>
              </a:rPr>
              <a:t>-26</a:t>
            </a:r>
            <a:endParaRPr>
              <a:solidFill>
                <a:schemeClr val="dk1"/>
              </a:solidFill>
              <a:latin typeface="Montserrat"/>
              <a:ea typeface="Montserrat"/>
              <a:cs typeface="Montserrat"/>
              <a:sym typeface="Montserrat"/>
            </a:endParaRPr>
          </a:p>
        </p:txBody>
      </p:sp>
      <p:sp>
        <p:nvSpPr>
          <p:cNvPr id="581" name="Google Shape;581;p48"/>
          <p:cNvSpPr txBox="1"/>
          <p:nvPr/>
        </p:nvSpPr>
        <p:spPr>
          <a:xfrm>
            <a:off x="842974" y="4143847"/>
            <a:ext cx="646500" cy="325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27-31</a:t>
            </a:r>
            <a:endParaRPr>
              <a:solidFill>
                <a:schemeClr val="dk1"/>
              </a:solidFill>
              <a:latin typeface="Montserrat"/>
              <a:ea typeface="Montserrat"/>
              <a:cs typeface="Montserrat"/>
              <a:sym typeface="Montserrat"/>
            </a:endParaRPr>
          </a:p>
        </p:txBody>
      </p:sp>
      <p:sp>
        <p:nvSpPr>
          <p:cNvPr id="582" name="Google Shape;582;p48"/>
          <p:cNvSpPr txBox="1"/>
          <p:nvPr/>
        </p:nvSpPr>
        <p:spPr>
          <a:xfrm>
            <a:off x="3680124" y="3575772"/>
            <a:ext cx="6465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90%</a:t>
            </a:r>
            <a:endParaRPr>
              <a:solidFill>
                <a:schemeClr val="dk1"/>
              </a:solidFill>
              <a:latin typeface="Montserrat"/>
              <a:ea typeface="Montserrat"/>
              <a:cs typeface="Montserrat"/>
              <a:sym typeface="Montserrat"/>
            </a:endParaRPr>
          </a:p>
        </p:txBody>
      </p:sp>
      <p:sp>
        <p:nvSpPr>
          <p:cNvPr id="583" name="Google Shape;583;p48"/>
          <p:cNvSpPr txBox="1"/>
          <p:nvPr/>
        </p:nvSpPr>
        <p:spPr>
          <a:xfrm>
            <a:off x="3680124" y="3857647"/>
            <a:ext cx="6465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80%</a:t>
            </a:r>
            <a:endParaRPr>
              <a:solidFill>
                <a:schemeClr val="dk1"/>
              </a:solidFill>
              <a:latin typeface="Montserrat"/>
              <a:ea typeface="Montserrat"/>
              <a:cs typeface="Montserrat"/>
              <a:sym typeface="Montserrat"/>
            </a:endParaRPr>
          </a:p>
        </p:txBody>
      </p:sp>
      <p:sp>
        <p:nvSpPr>
          <p:cNvPr id="584" name="Google Shape;584;p48"/>
          <p:cNvSpPr txBox="1"/>
          <p:nvPr/>
        </p:nvSpPr>
        <p:spPr>
          <a:xfrm>
            <a:off x="3680124" y="4143847"/>
            <a:ext cx="6465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40%</a:t>
            </a:r>
            <a:endParaRPr>
              <a:solidFill>
                <a:schemeClr val="dk1"/>
              </a:solidFill>
              <a:latin typeface="Montserrat"/>
              <a:ea typeface="Montserrat"/>
              <a:cs typeface="Montserrat"/>
              <a:sym typeface="Montserrat"/>
            </a:endParaRPr>
          </a:p>
        </p:txBody>
      </p:sp>
      <p:sp>
        <p:nvSpPr>
          <p:cNvPr id="585" name="Google Shape;585;p48"/>
          <p:cNvSpPr txBox="1"/>
          <p:nvPr/>
        </p:nvSpPr>
        <p:spPr>
          <a:xfrm>
            <a:off x="4896250" y="2301375"/>
            <a:ext cx="2202300" cy="32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$50</a:t>
            </a:r>
            <a:endParaRPr b="1" sz="2000">
              <a:solidFill>
                <a:schemeClr val="dk1"/>
              </a:solidFill>
              <a:latin typeface="Michroma"/>
              <a:ea typeface="Michroma"/>
              <a:cs typeface="Michroma"/>
              <a:sym typeface="Michroma"/>
            </a:endParaRPr>
          </a:p>
        </p:txBody>
      </p:sp>
      <p:cxnSp>
        <p:nvCxnSpPr>
          <p:cNvPr id="586" name="Google Shape;586;p48"/>
          <p:cNvCxnSpPr/>
          <p:nvPr/>
        </p:nvCxnSpPr>
        <p:spPr>
          <a:xfrm>
            <a:off x="4992949" y="2768150"/>
            <a:ext cx="2434500" cy="0"/>
          </a:xfrm>
          <a:prstGeom prst="straightConnector1">
            <a:avLst/>
          </a:prstGeom>
          <a:noFill/>
          <a:ln cap="flat" cmpd="sng" w="9525">
            <a:solidFill>
              <a:srgbClr val="100E0E"/>
            </a:solidFill>
            <a:prstDash val="solid"/>
            <a:round/>
            <a:headEnd len="med" w="med" type="none"/>
            <a:tailEnd len="med" w="med" type="none"/>
          </a:ln>
        </p:spPr>
      </p:cxnSp>
      <p:sp>
        <p:nvSpPr>
          <p:cNvPr id="587" name="Google Shape;587;p48"/>
          <p:cNvSpPr/>
          <p:nvPr/>
        </p:nvSpPr>
        <p:spPr>
          <a:xfrm>
            <a:off x="7434445" y="2596437"/>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588" name="Google Shape;588;p48"/>
          <p:cNvSpPr/>
          <p:nvPr/>
        </p:nvSpPr>
        <p:spPr>
          <a:xfrm rot="10800000">
            <a:off x="7501850" y="267880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48"/>
          <p:cNvGrpSpPr/>
          <p:nvPr/>
        </p:nvGrpSpPr>
        <p:grpSpPr>
          <a:xfrm flipH="1" rot="10800000">
            <a:off x="2629523" y="859675"/>
            <a:ext cx="208551" cy="228115"/>
            <a:chOff x="1348000" y="237300"/>
            <a:chExt cx="4772325" cy="5220025"/>
          </a:xfrm>
        </p:grpSpPr>
        <p:sp>
          <p:nvSpPr>
            <p:cNvPr id="590" name="Google Shape;590;p4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48"/>
          <p:cNvGrpSpPr/>
          <p:nvPr/>
        </p:nvGrpSpPr>
        <p:grpSpPr>
          <a:xfrm flipH="1">
            <a:off x="6305772" y="859675"/>
            <a:ext cx="161782" cy="228115"/>
            <a:chOff x="1348000" y="237300"/>
            <a:chExt cx="4772325" cy="5220025"/>
          </a:xfrm>
        </p:grpSpPr>
        <p:sp>
          <p:nvSpPr>
            <p:cNvPr id="593" name="Google Shape;593;p4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8"/>
          <p:cNvSpPr/>
          <p:nvPr/>
        </p:nvSpPr>
        <p:spPr>
          <a:xfrm>
            <a:off x="4804724" y="3604875"/>
            <a:ext cx="620100" cy="620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8"/>
          <p:cNvSpPr/>
          <p:nvPr/>
        </p:nvSpPr>
        <p:spPr>
          <a:xfrm rot="5400000">
            <a:off x="4782142" y="3582588"/>
            <a:ext cx="678300" cy="678300"/>
          </a:xfrm>
          <a:prstGeom prst="blockArc">
            <a:avLst>
              <a:gd fmla="val 10800000" name="adj1"/>
              <a:gd fmla="val 5466608" name="adj2"/>
              <a:gd fmla="val 8181"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8"/>
          <p:cNvSpPr/>
          <p:nvPr/>
        </p:nvSpPr>
        <p:spPr>
          <a:xfrm>
            <a:off x="7383270" y="3602545"/>
            <a:ext cx="620100" cy="620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rot="5400000">
            <a:off x="7360697" y="3575777"/>
            <a:ext cx="678300" cy="678300"/>
          </a:xfrm>
          <a:prstGeom prst="blockArc">
            <a:avLst>
              <a:gd fmla="val 10800000" name="adj1"/>
              <a:gd fmla="val 8142044" name="adj2"/>
              <a:gd fmla="val 8889"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8"/>
          <p:cNvSpPr/>
          <p:nvPr/>
        </p:nvSpPr>
        <p:spPr>
          <a:xfrm>
            <a:off x="6098871" y="3607106"/>
            <a:ext cx="620100" cy="620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rot="5400000">
            <a:off x="6076298" y="3582583"/>
            <a:ext cx="678300" cy="678300"/>
          </a:xfrm>
          <a:prstGeom prst="blockArc">
            <a:avLst>
              <a:gd fmla="val 10800000" name="adj1"/>
              <a:gd fmla="val 21582518" name="adj2"/>
              <a:gd fmla="val 8092"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txBox="1"/>
          <p:nvPr/>
        </p:nvSpPr>
        <p:spPr>
          <a:xfrm>
            <a:off x="4520099" y="3755421"/>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75%</a:t>
            </a:r>
            <a:endParaRPr>
              <a:solidFill>
                <a:schemeClr val="dk1"/>
              </a:solidFill>
              <a:latin typeface="Montserrat"/>
              <a:ea typeface="Montserrat"/>
              <a:cs typeface="Montserrat"/>
              <a:sym typeface="Montserrat"/>
            </a:endParaRPr>
          </a:p>
        </p:txBody>
      </p:sp>
      <p:sp>
        <p:nvSpPr>
          <p:cNvPr id="602" name="Google Shape;602;p48"/>
          <p:cNvSpPr txBox="1"/>
          <p:nvPr/>
        </p:nvSpPr>
        <p:spPr>
          <a:xfrm>
            <a:off x="5807717" y="3757208"/>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sp>
        <p:nvSpPr>
          <p:cNvPr id="603" name="Google Shape;603;p48"/>
          <p:cNvSpPr txBox="1"/>
          <p:nvPr/>
        </p:nvSpPr>
        <p:spPr>
          <a:xfrm>
            <a:off x="7098626" y="3760870"/>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90%</a:t>
            </a:r>
            <a:endParaRPr>
              <a:solidFill>
                <a:schemeClr val="dk1"/>
              </a:solidFill>
              <a:latin typeface="Montserrat"/>
              <a:ea typeface="Montserrat"/>
              <a:cs typeface="Montserrat"/>
              <a:sym typeface="Montserrat"/>
            </a:endParaRPr>
          </a:p>
        </p:txBody>
      </p:sp>
      <p:sp>
        <p:nvSpPr>
          <p:cNvPr id="604" name="Google Shape;604;p48"/>
          <p:cNvSpPr txBox="1"/>
          <p:nvPr/>
        </p:nvSpPr>
        <p:spPr>
          <a:xfrm>
            <a:off x="4520099" y="4275001"/>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Venus</a:t>
            </a:r>
            <a:endParaRPr>
              <a:solidFill>
                <a:schemeClr val="dk1"/>
              </a:solidFill>
              <a:latin typeface="Montserrat"/>
              <a:ea typeface="Montserrat"/>
              <a:cs typeface="Montserrat"/>
              <a:sym typeface="Montserrat"/>
            </a:endParaRPr>
          </a:p>
        </p:txBody>
      </p:sp>
      <p:sp>
        <p:nvSpPr>
          <p:cNvPr id="605" name="Google Shape;605;p48"/>
          <p:cNvSpPr txBox="1"/>
          <p:nvPr/>
        </p:nvSpPr>
        <p:spPr>
          <a:xfrm>
            <a:off x="5807717" y="4276787"/>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Saturn</a:t>
            </a:r>
            <a:endParaRPr>
              <a:solidFill>
                <a:schemeClr val="dk1"/>
              </a:solidFill>
              <a:latin typeface="Montserrat"/>
              <a:ea typeface="Montserrat"/>
              <a:cs typeface="Montserrat"/>
              <a:sym typeface="Montserrat"/>
            </a:endParaRPr>
          </a:p>
        </p:txBody>
      </p:sp>
      <p:sp>
        <p:nvSpPr>
          <p:cNvPr id="606" name="Google Shape;606;p48"/>
          <p:cNvSpPr txBox="1"/>
          <p:nvPr/>
        </p:nvSpPr>
        <p:spPr>
          <a:xfrm>
            <a:off x="7098626" y="4280449"/>
            <a:ext cx="12024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Jupiter</a:t>
            </a:r>
            <a:endParaRPr>
              <a:solidFill>
                <a:schemeClr val="dk1"/>
              </a:solidFill>
              <a:latin typeface="Montserrat"/>
              <a:ea typeface="Montserrat"/>
              <a:cs typeface="Montserrat"/>
              <a:sym typeface="Montserrat"/>
            </a:endParaRPr>
          </a:p>
        </p:txBody>
      </p:sp>
      <p:sp>
        <p:nvSpPr>
          <p:cNvPr id="607" name="Google Shape;607;p48"/>
          <p:cNvSpPr/>
          <p:nvPr/>
        </p:nvSpPr>
        <p:spPr>
          <a:xfrm rot="10800000">
            <a:off x="1280908" y="204151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8"/>
          <p:cNvSpPr/>
          <p:nvPr/>
        </p:nvSpPr>
        <p:spPr>
          <a:xfrm flipH="1" rot="10800000">
            <a:off x="3766933" y="204151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9"/>
          <p:cNvSpPr txBox="1"/>
          <p:nvPr>
            <p:ph idx="2" type="title"/>
          </p:nvPr>
        </p:nvSpPr>
        <p:spPr>
          <a:xfrm>
            <a:off x="4758160" y="1959075"/>
            <a:ext cx="13539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614" name="Google Shape;614;p49"/>
          <p:cNvSpPr txBox="1"/>
          <p:nvPr>
            <p:ph idx="1" type="subTitle"/>
          </p:nvPr>
        </p:nvSpPr>
        <p:spPr>
          <a:xfrm>
            <a:off x="715100" y="2189825"/>
            <a:ext cx="2279700" cy="44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Mercury is the closest planet to the Sun</a:t>
            </a:r>
            <a:endParaRPr/>
          </a:p>
        </p:txBody>
      </p:sp>
      <p:sp>
        <p:nvSpPr>
          <p:cNvPr id="615" name="Google Shape;615;p49"/>
          <p:cNvSpPr txBox="1"/>
          <p:nvPr>
            <p:ph idx="6" type="title"/>
          </p:nvPr>
        </p:nvSpPr>
        <p:spPr>
          <a:xfrm>
            <a:off x="2853575" y="688600"/>
            <a:ext cx="3437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lt2"/>
                </a:solidFill>
              </a:rPr>
              <a:t>SIZE</a:t>
            </a:r>
            <a:endParaRPr>
              <a:solidFill>
                <a:schemeClr val="lt2"/>
              </a:solidFill>
            </a:endParaRPr>
          </a:p>
        </p:txBody>
      </p:sp>
      <p:sp>
        <p:nvSpPr>
          <p:cNvPr id="616" name="Google Shape;616;p49"/>
          <p:cNvSpPr txBox="1"/>
          <p:nvPr>
            <p:ph idx="5" type="subTitle"/>
          </p:nvPr>
        </p:nvSpPr>
        <p:spPr>
          <a:xfrm>
            <a:off x="715100" y="3695525"/>
            <a:ext cx="2279700" cy="44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It’s composed of hydrogen and helium</a:t>
            </a:r>
            <a:endParaRPr/>
          </a:p>
        </p:txBody>
      </p:sp>
      <p:sp>
        <p:nvSpPr>
          <p:cNvPr id="617" name="Google Shape;617;p49"/>
          <p:cNvSpPr txBox="1"/>
          <p:nvPr>
            <p:ph type="title"/>
          </p:nvPr>
        </p:nvSpPr>
        <p:spPr>
          <a:xfrm>
            <a:off x="3036850" y="1959079"/>
            <a:ext cx="13539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618" name="Google Shape;618;p49"/>
          <p:cNvSpPr txBox="1"/>
          <p:nvPr>
            <p:ph idx="3" type="subTitle"/>
          </p:nvPr>
        </p:nvSpPr>
        <p:spPr>
          <a:xfrm>
            <a:off x="6204282" y="2189828"/>
            <a:ext cx="20814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619" name="Google Shape;619;p49"/>
          <p:cNvSpPr txBox="1"/>
          <p:nvPr>
            <p:ph idx="4" type="title"/>
          </p:nvPr>
        </p:nvSpPr>
        <p:spPr>
          <a:xfrm>
            <a:off x="3036694" y="3466627"/>
            <a:ext cx="13539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620" name="Google Shape;620;p49"/>
          <p:cNvSpPr txBox="1"/>
          <p:nvPr>
            <p:ph idx="7" type="subTitle"/>
          </p:nvPr>
        </p:nvSpPr>
        <p:spPr>
          <a:xfrm>
            <a:off x="1095925" y="1688728"/>
            <a:ext cx="1899000" cy="405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Mercury</a:t>
            </a:r>
            <a:endParaRPr/>
          </a:p>
        </p:txBody>
      </p:sp>
      <p:sp>
        <p:nvSpPr>
          <p:cNvPr id="621" name="Google Shape;621;p49"/>
          <p:cNvSpPr txBox="1"/>
          <p:nvPr>
            <p:ph idx="8" type="subTitle"/>
          </p:nvPr>
        </p:nvSpPr>
        <p:spPr>
          <a:xfrm>
            <a:off x="6204282" y="1688728"/>
            <a:ext cx="1899000" cy="40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Venus</a:t>
            </a:r>
            <a:endParaRPr/>
          </a:p>
        </p:txBody>
      </p:sp>
      <p:sp>
        <p:nvSpPr>
          <p:cNvPr id="622" name="Google Shape;622;p49"/>
          <p:cNvSpPr txBox="1"/>
          <p:nvPr>
            <p:ph idx="9" type="subTitle"/>
          </p:nvPr>
        </p:nvSpPr>
        <p:spPr>
          <a:xfrm>
            <a:off x="1095925" y="3194428"/>
            <a:ext cx="1899000" cy="4056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Saturn</a:t>
            </a:r>
            <a:endParaRPr/>
          </a:p>
        </p:txBody>
      </p:sp>
      <p:grpSp>
        <p:nvGrpSpPr>
          <p:cNvPr id="623" name="Google Shape;623;p49"/>
          <p:cNvGrpSpPr/>
          <p:nvPr/>
        </p:nvGrpSpPr>
        <p:grpSpPr>
          <a:xfrm flipH="1" rot="10800000">
            <a:off x="2477123" y="859675"/>
            <a:ext cx="208551" cy="228115"/>
            <a:chOff x="1348000" y="237300"/>
            <a:chExt cx="4772325" cy="5220025"/>
          </a:xfrm>
        </p:grpSpPr>
        <p:sp>
          <p:nvSpPr>
            <p:cNvPr id="624" name="Google Shape;624;p4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9"/>
          <p:cNvGrpSpPr/>
          <p:nvPr/>
        </p:nvGrpSpPr>
        <p:grpSpPr>
          <a:xfrm flipH="1">
            <a:off x="6458172" y="859675"/>
            <a:ext cx="161782" cy="228115"/>
            <a:chOff x="1348000" y="237300"/>
            <a:chExt cx="4772325" cy="5220025"/>
          </a:xfrm>
        </p:grpSpPr>
        <p:sp>
          <p:nvSpPr>
            <p:cNvPr id="627" name="Google Shape;627;p4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9"/>
          <p:cNvSpPr txBox="1"/>
          <p:nvPr>
            <p:ph idx="13" type="title"/>
          </p:nvPr>
        </p:nvSpPr>
        <p:spPr>
          <a:xfrm>
            <a:off x="4758312" y="3466627"/>
            <a:ext cx="1353900" cy="40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630" name="Google Shape;630;p49"/>
          <p:cNvSpPr txBox="1"/>
          <p:nvPr>
            <p:ph idx="14" type="subTitle"/>
          </p:nvPr>
        </p:nvSpPr>
        <p:spPr>
          <a:xfrm>
            <a:off x="6204282" y="3702528"/>
            <a:ext cx="20814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631" name="Google Shape;631;p49"/>
          <p:cNvSpPr txBox="1"/>
          <p:nvPr>
            <p:ph idx="15" type="subTitle"/>
          </p:nvPr>
        </p:nvSpPr>
        <p:spPr>
          <a:xfrm>
            <a:off x="6204282" y="3201428"/>
            <a:ext cx="1899000" cy="40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Jupiter</a:t>
            </a:r>
            <a:endParaRPr/>
          </a:p>
        </p:txBody>
      </p:sp>
      <p:sp>
        <p:nvSpPr>
          <p:cNvPr id="632" name="Google Shape;632;p49"/>
          <p:cNvSpPr/>
          <p:nvPr/>
        </p:nvSpPr>
        <p:spPr>
          <a:xfrm>
            <a:off x="4850409" y="1577172"/>
            <a:ext cx="1169400" cy="1169400"/>
          </a:xfrm>
          <a:prstGeom prst="donut">
            <a:avLst>
              <a:gd fmla="val 838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rot="5400000">
            <a:off x="4850495" y="1577172"/>
            <a:ext cx="1169400" cy="1169400"/>
          </a:xfrm>
          <a:prstGeom prst="blockArc">
            <a:avLst>
              <a:gd fmla="val 10800000" name="adj1"/>
              <a:gd fmla="val 5374872" name="adj2"/>
              <a:gd fmla="val 8597"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3129009" y="1577186"/>
            <a:ext cx="1169400" cy="1169400"/>
          </a:xfrm>
          <a:prstGeom prst="donut">
            <a:avLst>
              <a:gd fmla="val 838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rot="5400000">
            <a:off x="3129095" y="1577186"/>
            <a:ext cx="1169400" cy="1169400"/>
          </a:xfrm>
          <a:prstGeom prst="blockArc">
            <a:avLst>
              <a:gd fmla="val 10800000" name="adj1"/>
              <a:gd fmla="val 1812622" name="adj2"/>
              <a:gd fmla="val 868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128959" y="3084722"/>
            <a:ext cx="1169400" cy="1169400"/>
          </a:xfrm>
          <a:prstGeom prst="donut">
            <a:avLst>
              <a:gd fmla="val 838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rot="5400000">
            <a:off x="3129045" y="3084722"/>
            <a:ext cx="1169400" cy="1169400"/>
          </a:xfrm>
          <a:prstGeom prst="blockArc">
            <a:avLst>
              <a:gd fmla="val 10800000" name="adj1"/>
              <a:gd fmla="val 18603364" name="adj2"/>
              <a:gd fmla="val 845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4850459" y="3084736"/>
            <a:ext cx="1169400" cy="1169400"/>
          </a:xfrm>
          <a:prstGeom prst="donut">
            <a:avLst>
              <a:gd fmla="val 8389"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rot="5400000">
            <a:off x="4850545" y="3084736"/>
            <a:ext cx="1169400" cy="1169400"/>
          </a:xfrm>
          <a:prstGeom prst="blockArc">
            <a:avLst>
              <a:gd fmla="val 10800000" name="adj1"/>
              <a:gd fmla="val 19611481" name="adj2"/>
              <a:gd fmla="val 8778"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49"/>
          <p:cNvCxnSpPr/>
          <p:nvPr/>
        </p:nvCxnSpPr>
        <p:spPr>
          <a:xfrm>
            <a:off x="4861675" y="2918175"/>
            <a:ext cx="3217500" cy="0"/>
          </a:xfrm>
          <a:prstGeom prst="straightConnector1">
            <a:avLst/>
          </a:prstGeom>
          <a:noFill/>
          <a:ln cap="flat" cmpd="sng" w="9525">
            <a:solidFill>
              <a:srgbClr val="100E0E"/>
            </a:solidFill>
            <a:prstDash val="solid"/>
            <a:round/>
            <a:headEnd len="med" w="med" type="none"/>
            <a:tailEnd len="med" w="med" type="none"/>
          </a:ln>
        </p:spPr>
      </p:cxnSp>
      <p:sp>
        <p:nvSpPr>
          <p:cNvPr id="641" name="Google Shape;641;p49"/>
          <p:cNvSpPr/>
          <p:nvPr/>
        </p:nvSpPr>
        <p:spPr>
          <a:xfrm>
            <a:off x="8086208" y="274646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642" name="Google Shape;642;p49"/>
          <p:cNvSpPr/>
          <p:nvPr/>
        </p:nvSpPr>
        <p:spPr>
          <a:xfrm rot="10800000">
            <a:off x="8153613" y="2828840"/>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F52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 name="Google Shape;643;p49"/>
          <p:cNvCxnSpPr/>
          <p:nvPr/>
        </p:nvCxnSpPr>
        <p:spPr>
          <a:xfrm rot="10800000">
            <a:off x="1065633" y="2914688"/>
            <a:ext cx="3217500" cy="0"/>
          </a:xfrm>
          <a:prstGeom prst="straightConnector1">
            <a:avLst/>
          </a:prstGeom>
          <a:noFill/>
          <a:ln cap="flat" cmpd="sng" w="9525">
            <a:solidFill>
              <a:srgbClr val="100E0E"/>
            </a:solidFill>
            <a:prstDash val="solid"/>
            <a:round/>
            <a:headEnd len="med" w="med" type="none"/>
            <a:tailEnd len="med" w="med" type="none"/>
          </a:ln>
        </p:spPr>
      </p:cxnSp>
      <p:sp>
        <p:nvSpPr>
          <p:cNvPr id="644" name="Google Shape;644;p49"/>
          <p:cNvSpPr/>
          <p:nvPr/>
        </p:nvSpPr>
        <p:spPr>
          <a:xfrm flipH="1">
            <a:off x="715100" y="2742981"/>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645" name="Google Shape;645;p49"/>
          <p:cNvSpPr/>
          <p:nvPr/>
        </p:nvSpPr>
        <p:spPr>
          <a:xfrm flipH="1" rot="10800000">
            <a:off x="782662" y="2825352"/>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F52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0"/>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lt2"/>
                </a:solidFill>
              </a:rPr>
              <a:t>SHARE</a:t>
            </a:r>
            <a:endParaRPr>
              <a:solidFill>
                <a:schemeClr val="lt2"/>
              </a:solidFill>
            </a:endParaRPr>
          </a:p>
        </p:txBody>
      </p:sp>
      <p:grpSp>
        <p:nvGrpSpPr>
          <p:cNvPr id="651" name="Google Shape;651;p50"/>
          <p:cNvGrpSpPr/>
          <p:nvPr/>
        </p:nvGrpSpPr>
        <p:grpSpPr>
          <a:xfrm flipH="1" rot="10800000">
            <a:off x="2096123" y="859675"/>
            <a:ext cx="208551" cy="228115"/>
            <a:chOff x="1348000" y="237300"/>
            <a:chExt cx="4772325" cy="5220025"/>
          </a:xfrm>
        </p:grpSpPr>
        <p:sp>
          <p:nvSpPr>
            <p:cNvPr id="652" name="Google Shape;652;p5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50"/>
          <p:cNvGrpSpPr/>
          <p:nvPr/>
        </p:nvGrpSpPr>
        <p:grpSpPr>
          <a:xfrm flipH="1">
            <a:off x="6839172" y="859675"/>
            <a:ext cx="161782" cy="228115"/>
            <a:chOff x="1348000" y="237300"/>
            <a:chExt cx="4772325" cy="5220025"/>
          </a:xfrm>
        </p:grpSpPr>
        <p:sp>
          <p:nvSpPr>
            <p:cNvPr id="655" name="Google Shape;655;p5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7" name="Google Shape;657;p50" title="Chart">
            <a:hlinkClick r:id="rId3"/>
          </p:cNvPr>
          <p:cNvPicPr preferRelativeResize="0"/>
          <p:nvPr/>
        </p:nvPicPr>
        <p:blipFill>
          <a:blip r:embed="rId4">
            <a:alphaModFix/>
          </a:blip>
          <a:stretch>
            <a:fillRect/>
          </a:stretch>
        </p:blipFill>
        <p:spPr>
          <a:xfrm>
            <a:off x="4193098" y="1390925"/>
            <a:ext cx="4415526" cy="2730250"/>
          </a:xfrm>
          <a:prstGeom prst="rect">
            <a:avLst/>
          </a:prstGeom>
          <a:noFill/>
          <a:ln>
            <a:noFill/>
          </a:ln>
        </p:spPr>
      </p:pic>
      <p:sp>
        <p:nvSpPr>
          <p:cNvPr id="658" name="Google Shape;658;p50"/>
          <p:cNvSpPr/>
          <p:nvPr/>
        </p:nvSpPr>
        <p:spPr>
          <a:xfrm>
            <a:off x="3782278" y="1685164"/>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659" name="Google Shape;659;p50"/>
          <p:cNvSpPr/>
          <p:nvPr/>
        </p:nvSpPr>
        <p:spPr>
          <a:xfrm>
            <a:off x="3782278" y="2825769"/>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660" name="Google Shape;660;p50"/>
          <p:cNvSpPr txBox="1"/>
          <p:nvPr/>
        </p:nvSpPr>
        <p:spPr>
          <a:xfrm>
            <a:off x="869867" y="13600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Platform 1</a:t>
            </a:r>
            <a:endParaRPr b="1" sz="2000">
              <a:solidFill>
                <a:schemeClr val="dk1"/>
              </a:solidFill>
              <a:latin typeface="Michroma"/>
              <a:ea typeface="Michroma"/>
              <a:cs typeface="Michroma"/>
              <a:sym typeface="Michroma"/>
            </a:endParaRPr>
          </a:p>
        </p:txBody>
      </p:sp>
      <p:sp>
        <p:nvSpPr>
          <p:cNvPr id="661" name="Google Shape;661;p50"/>
          <p:cNvSpPr txBox="1"/>
          <p:nvPr/>
        </p:nvSpPr>
        <p:spPr>
          <a:xfrm>
            <a:off x="869867" y="2500588"/>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Platform 2</a:t>
            </a:r>
            <a:endParaRPr b="1" sz="2000">
              <a:solidFill>
                <a:schemeClr val="dk1"/>
              </a:solidFill>
              <a:latin typeface="Michroma"/>
              <a:ea typeface="Michroma"/>
              <a:cs typeface="Michroma"/>
              <a:sym typeface="Michroma"/>
            </a:endParaRPr>
          </a:p>
        </p:txBody>
      </p:sp>
      <p:sp>
        <p:nvSpPr>
          <p:cNvPr id="662" name="Google Shape;662;p50"/>
          <p:cNvSpPr txBox="1"/>
          <p:nvPr/>
        </p:nvSpPr>
        <p:spPr>
          <a:xfrm>
            <a:off x="869879" y="18709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663" name="Google Shape;663;p50"/>
          <p:cNvSpPr txBox="1"/>
          <p:nvPr/>
        </p:nvSpPr>
        <p:spPr>
          <a:xfrm>
            <a:off x="869879" y="3011488"/>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p:txBody>
      </p:sp>
      <p:sp>
        <p:nvSpPr>
          <p:cNvPr id="664" name="Google Shape;664;p50"/>
          <p:cNvSpPr/>
          <p:nvPr/>
        </p:nvSpPr>
        <p:spPr>
          <a:xfrm flipH="1">
            <a:off x="3849759" y="176757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F52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flipH="1">
            <a:off x="3849759" y="290817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F59A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6" name="Google Shape;666;p50"/>
          <p:cNvCxnSpPr/>
          <p:nvPr/>
        </p:nvCxnSpPr>
        <p:spPr>
          <a:xfrm>
            <a:off x="869875" y="1856900"/>
            <a:ext cx="2912700" cy="0"/>
          </a:xfrm>
          <a:prstGeom prst="straightConnector1">
            <a:avLst/>
          </a:prstGeom>
          <a:noFill/>
          <a:ln cap="flat" cmpd="sng" w="9525">
            <a:solidFill>
              <a:srgbClr val="100E0E"/>
            </a:solidFill>
            <a:prstDash val="solid"/>
            <a:round/>
            <a:headEnd len="med" w="med" type="none"/>
            <a:tailEnd len="med" w="med" type="none"/>
          </a:ln>
        </p:spPr>
      </p:cxnSp>
      <p:cxnSp>
        <p:nvCxnSpPr>
          <p:cNvPr id="667" name="Google Shape;667;p50"/>
          <p:cNvCxnSpPr/>
          <p:nvPr/>
        </p:nvCxnSpPr>
        <p:spPr>
          <a:xfrm>
            <a:off x="869875" y="2997488"/>
            <a:ext cx="2912700" cy="0"/>
          </a:xfrm>
          <a:prstGeom prst="straightConnector1">
            <a:avLst/>
          </a:prstGeom>
          <a:noFill/>
          <a:ln cap="flat" cmpd="sng" w="9525">
            <a:solidFill>
              <a:srgbClr val="100E0E"/>
            </a:solidFill>
            <a:prstDash val="solid"/>
            <a:round/>
            <a:headEnd len="med" w="med" type="none"/>
            <a:tailEnd len="med" w="med" type="none"/>
          </a:ln>
        </p:spPr>
      </p:cxnSp>
      <p:sp>
        <p:nvSpPr>
          <p:cNvPr id="668" name="Google Shape;668;p50"/>
          <p:cNvSpPr/>
          <p:nvPr/>
        </p:nvSpPr>
        <p:spPr>
          <a:xfrm>
            <a:off x="3782278" y="391188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669" name="Google Shape;669;p50"/>
          <p:cNvSpPr txBox="1"/>
          <p:nvPr/>
        </p:nvSpPr>
        <p:spPr>
          <a:xfrm>
            <a:off x="869867" y="3586700"/>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Platform 3</a:t>
            </a:r>
            <a:endParaRPr b="1" sz="2000">
              <a:solidFill>
                <a:schemeClr val="dk1"/>
              </a:solidFill>
              <a:latin typeface="Michroma"/>
              <a:ea typeface="Michroma"/>
              <a:cs typeface="Michroma"/>
              <a:sym typeface="Michroma"/>
            </a:endParaRPr>
          </a:p>
        </p:txBody>
      </p:sp>
      <p:sp>
        <p:nvSpPr>
          <p:cNvPr id="670" name="Google Shape;670;p50"/>
          <p:cNvSpPr txBox="1"/>
          <p:nvPr/>
        </p:nvSpPr>
        <p:spPr>
          <a:xfrm>
            <a:off x="869879" y="4097600"/>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Saturn is composed of hydrogen and helium</a:t>
            </a:r>
            <a:endParaRPr>
              <a:solidFill>
                <a:schemeClr val="dk1"/>
              </a:solidFill>
              <a:latin typeface="Montserrat"/>
              <a:ea typeface="Montserrat"/>
              <a:cs typeface="Montserrat"/>
              <a:sym typeface="Montserrat"/>
            </a:endParaRPr>
          </a:p>
        </p:txBody>
      </p:sp>
      <p:sp>
        <p:nvSpPr>
          <p:cNvPr id="671" name="Google Shape;671;p50"/>
          <p:cNvSpPr/>
          <p:nvPr/>
        </p:nvSpPr>
        <p:spPr>
          <a:xfrm flipH="1">
            <a:off x="3849759" y="399428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2" name="Google Shape;672;p50"/>
          <p:cNvCxnSpPr/>
          <p:nvPr/>
        </p:nvCxnSpPr>
        <p:spPr>
          <a:xfrm>
            <a:off x="869875" y="4083600"/>
            <a:ext cx="2912700" cy="0"/>
          </a:xfrm>
          <a:prstGeom prst="straightConnector1">
            <a:avLst/>
          </a:prstGeom>
          <a:noFill/>
          <a:ln cap="flat" cmpd="sng" w="9525">
            <a:solidFill>
              <a:srgbClr val="100E0E"/>
            </a:solidFill>
            <a:prstDash val="solid"/>
            <a:round/>
            <a:headEnd len="med" w="med" type="none"/>
            <a:tailEnd len="med" w="med" type="none"/>
          </a:ln>
        </p:spPr>
      </p:cxnSp>
      <p:sp>
        <p:nvSpPr>
          <p:cNvPr id="673" name="Google Shape;673;p50"/>
          <p:cNvSpPr txBox="1"/>
          <p:nvPr/>
        </p:nvSpPr>
        <p:spPr>
          <a:xfrm>
            <a:off x="4384115" y="4100257"/>
            <a:ext cx="40335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Follow the link in the graph to modify its data and then paste the new one here. </a:t>
            </a:r>
            <a:r>
              <a:rPr b="1" lang="en" sz="11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For more info, click here</a:t>
            </a:r>
            <a:endParaRPr sz="1100">
              <a:solidFill>
                <a:schemeClr val="dk1"/>
              </a:solidFill>
              <a:latin typeface="Montserrat"/>
              <a:ea typeface="Montserrat"/>
              <a:cs typeface="Montserrat"/>
              <a:sym typeface="Montserrat"/>
            </a:endParaRPr>
          </a:p>
        </p:txBody>
      </p:sp>
      <p:sp>
        <p:nvSpPr>
          <p:cNvPr id="674" name="Google Shape;674;p50"/>
          <p:cNvSpPr/>
          <p:nvPr/>
        </p:nvSpPr>
        <p:spPr>
          <a:xfrm rot="10800000">
            <a:off x="4816256" y="256299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flipH="1" rot="10800000">
            <a:off x="7813106" y="256299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txBox="1"/>
          <p:nvPr/>
        </p:nvSpPr>
        <p:spPr>
          <a:xfrm>
            <a:off x="2813575" y="1455325"/>
            <a:ext cx="9687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24</a:t>
            </a:r>
            <a:r>
              <a:rPr b="1" lang="en" sz="2000">
                <a:solidFill>
                  <a:schemeClr val="dk1"/>
                </a:solidFill>
                <a:latin typeface="Michroma"/>
                <a:ea typeface="Michroma"/>
                <a:cs typeface="Michroma"/>
                <a:sym typeface="Michroma"/>
              </a:rPr>
              <a:t>%</a:t>
            </a:r>
            <a:endParaRPr b="1" sz="2000">
              <a:solidFill>
                <a:schemeClr val="dk1"/>
              </a:solidFill>
              <a:latin typeface="Michroma"/>
              <a:ea typeface="Michroma"/>
              <a:cs typeface="Michroma"/>
              <a:sym typeface="Michroma"/>
            </a:endParaRPr>
          </a:p>
        </p:txBody>
      </p:sp>
      <p:sp>
        <p:nvSpPr>
          <p:cNvPr id="677" name="Google Shape;677;p50"/>
          <p:cNvSpPr txBox="1"/>
          <p:nvPr/>
        </p:nvSpPr>
        <p:spPr>
          <a:xfrm>
            <a:off x="2813575" y="2568638"/>
            <a:ext cx="9687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36</a:t>
            </a:r>
            <a:r>
              <a:rPr b="1" lang="en" sz="2000">
                <a:solidFill>
                  <a:schemeClr val="dk1"/>
                </a:solidFill>
                <a:latin typeface="Michroma"/>
                <a:ea typeface="Michroma"/>
                <a:cs typeface="Michroma"/>
                <a:sym typeface="Michroma"/>
              </a:rPr>
              <a:t>%</a:t>
            </a:r>
            <a:endParaRPr b="1" sz="2000">
              <a:solidFill>
                <a:schemeClr val="dk1"/>
              </a:solidFill>
              <a:latin typeface="Michroma"/>
              <a:ea typeface="Michroma"/>
              <a:cs typeface="Michroma"/>
              <a:sym typeface="Michroma"/>
            </a:endParaRPr>
          </a:p>
        </p:txBody>
      </p:sp>
      <p:sp>
        <p:nvSpPr>
          <p:cNvPr id="678" name="Google Shape;678;p50"/>
          <p:cNvSpPr txBox="1"/>
          <p:nvPr/>
        </p:nvSpPr>
        <p:spPr>
          <a:xfrm>
            <a:off x="2813575" y="3649800"/>
            <a:ext cx="968700" cy="32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40</a:t>
            </a:r>
            <a:r>
              <a:rPr b="1" lang="en" sz="2000">
                <a:solidFill>
                  <a:schemeClr val="dk1"/>
                </a:solidFill>
                <a:latin typeface="Michroma"/>
                <a:ea typeface="Michroma"/>
                <a:cs typeface="Michroma"/>
                <a:sym typeface="Michroma"/>
              </a:rPr>
              <a:t>%</a:t>
            </a:r>
            <a:endParaRPr b="1" sz="2000">
              <a:solidFill>
                <a:schemeClr val="dk1"/>
              </a:solidFill>
              <a:latin typeface="Michroma"/>
              <a:ea typeface="Michroma"/>
              <a:cs typeface="Michroma"/>
              <a:sym typeface="Michr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1"/>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COMPETITION </a:t>
            </a:r>
            <a:r>
              <a:rPr lang="en">
                <a:solidFill>
                  <a:schemeClr val="lt2"/>
                </a:solidFill>
              </a:rPr>
              <a:t>ANALYSIS</a:t>
            </a:r>
            <a:endParaRPr>
              <a:solidFill>
                <a:schemeClr val="lt2"/>
              </a:solidFill>
            </a:endParaRPr>
          </a:p>
        </p:txBody>
      </p:sp>
      <p:grpSp>
        <p:nvGrpSpPr>
          <p:cNvPr id="684" name="Google Shape;684;p51"/>
          <p:cNvGrpSpPr/>
          <p:nvPr/>
        </p:nvGrpSpPr>
        <p:grpSpPr>
          <a:xfrm flipH="1" rot="10800000">
            <a:off x="1071248" y="860888"/>
            <a:ext cx="208551" cy="228115"/>
            <a:chOff x="1348000" y="237300"/>
            <a:chExt cx="4772325" cy="5220025"/>
          </a:xfrm>
        </p:grpSpPr>
        <p:sp>
          <p:nvSpPr>
            <p:cNvPr id="685" name="Google Shape;685;p5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1"/>
          <p:cNvGrpSpPr/>
          <p:nvPr/>
        </p:nvGrpSpPr>
        <p:grpSpPr>
          <a:xfrm flipH="1">
            <a:off x="7864197" y="860888"/>
            <a:ext cx="161782" cy="228115"/>
            <a:chOff x="1348000" y="237300"/>
            <a:chExt cx="4772325" cy="5220025"/>
          </a:xfrm>
        </p:grpSpPr>
        <p:sp>
          <p:nvSpPr>
            <p:cNvPr id="688" name="Google Shape;688;p5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90" name="Google Shape;690;p51"/>
          <p:cNvGraphicFramePr/>
          <p:nvPr/>
        </p:nvGraphicFramePr>
        <p:xfrm>
          <a:off x="1243150" y="1640150"/>
          <a:ext cx="3000000" cy="3000000"/>
        </p:xfrm>
        <a:graphic>
          <a:graphicData uri="http://schemas.openxmlformats.org/drawingml/2006/table">
            <a:tbl>
              <a:tblPr>
                <a:noFill/>
                <a:tableStyleId>{48B664EF-7DC8-4F2E-B3FD-EDB6F775AFFD}</a:tableStyleId>
              </a:tblPr>
              <a:tblGrid>
                <a:gridCol w="866500"/>
                <a:gridCol w="1447800"/>
                <a:gridCol w="1447800"/>
                <a:gridCol w="1447800"/>
                <a:gridCol w="1447800"/>
              </a:tblGrid>
              <a:tr h="545925">
                <a:tc>
                  <a:txBody>
                    <a:bodyPr/>
                    <a:lstStyle/>
                    <a:p>
                      <a:pPr indent="0" lvl="0" marL="0" rtl="0" algn="ctr">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Jupiter</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Venus</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Saturn</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Mars</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3575">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3575">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3575">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3575">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3575">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691" name="Google Shape;691;p51"/>
          <p:cNvGrpSpPr/>
          <p:nvPr/>
        </p:nvGrpSpPr>
        <p:grpSpPr>
          <a:xfrm>
            <a:off x="1544077" y="4007580"/>
            <a:ext cx="261628" cy="350169"/>
            <a:chOff x="7046075" y="2103325"/>
            <a:chExt cx="252050" cy="337350"/>
          </a:xfrm>
        </p:grpSpPr>
        <p:sp>
          <p:nvSpPr>
            <p:cNvPr id="692" name="Google Shape;692;p51"/>
            <p:cNvSpPr/>
            <p:nvPr/>
          </p:nvSpPr>
          <p:spPr>
            <a:xfrm>
              <a:off x="7046075" y="2103325"/>
              <a:ext cx="113250" cy="238100"/>
            </a:xfrm>
            <a:custGeom>
              <a:rect b="b" l="l" r="r" t="t"/>
              <a:pathLst>
                <a:path extrusionOk="0" h="9524" w="4530">
                  <a:moveTo>
                    <a:pt x="2564" y="800"/>
                  </a:moveTo>
                  <a:cubicBezTo>
                    <a:pt x="3172" y="800"/>
                    <a:pt x="3754" y="1272"/>
                    <a:pt x="3754" y="1986"/>
                  </a:cubicBezTo>
                  <a:cubicBezTo>
                    <a:pt x="3754" y="2620"/>
                    <a:pt x="3254" y="3166"/>
                    <a:pt x="2627" y="3166"/>
                  </a:cubicBezTo>
                  <a:cubicBezTo>
                    <a:pt x="2610" y="3166"/>
                    <a:pt x="2593" y="3165"/>
                    <a:pt x="2575" y="3164"/>
                  </a:cubicBezTo>
                  <a:cubicBezTo>
                    <a:pt x="1521" y="3164"/>
                    <a:pt x="993" y="1893"/>
                    <a:pt x="1738" y="1148"/>
                  </a:cubicBezTo>
                  <a:cubicBezTo>
                    <a:pt x="1978" y="907"/>
                    <a:pt x="2274" y="800"/>
                    <a:pt x="2564" y="800"/>
                  </a:cubicBezTo>
                  <a:close/>
                  <a:moveTo>
                    <a:pt x="2979" y="4746"/>
                  </a:moveTo>
                  <a:lnTo>
                    <a:pt x="2979" y="5584"/>
                  </a:lnTo>
                  <a:lnTo>
                    <a:pt x="2172" y="5584"/>
                  </a:lnTo>
                  <a:lnTo>
                    <a:pt x="2172" y="4746"/>
                  </a:lnTo>
                  <a:close/>
                  <a:moveTo>
                    <a:pt x="2979" y="6359"/>
                  </a:moveTo>
                  <a:lnTo>
                    <a:pt x="2979" y="7135"/>
                  </a:lnTo>
                  <a:lnTo>
                    <a:pt x="2172" y="7135"/>
                  </a:lnTo>
                  <a:lnTo>
                    <a:pt x="2172" y="6359"/>
                  </a:lnTo>
                  <a:close/>
                  <a:moveTo>
                    <a:pt x="2544" y="0"/>
                  </a:moveTo>
                  <a:lnTo>
                    <a:pt x="2575" y="31"/>
                  </a:lnTo>
                  <a:cubicBezTo>
                    <a:pt x="931" y="31"/>
                    <a:pt x="1" y="1862"/>
                    <a:pt x="993" y="3195"/>
                  </a:cubicBezTo>
                  <a:lnTo>
                    <a:pt x="993" y="9523"/>
                  </a:lnTo>
                  <a:lnTo>
                    <a:pt x="4157" y="9523"/>
                  </a:lnTo>
                  <a:lnTo>
                    <a:pt x="4157" y="3164"/>
                  </a:lnTo>
                  <a:cubicBezTo>
                    <a:pt x="4405" y="2823"/>
                    <a:pt x="4529" y="2420"/>
                    <a:pt x="4529" y="1986"/>
                  </a:cubicBezTo>
                  <a:cubicBezTo>
                    <a:pt x="4529" y="900"/>
                    <a:pt x="3661" y="0"/>
                    <a:pt x="254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7198850" y="2103750"/>
              <a:ext cx="99275" cy="236900"/>
            </a:xfrm>
            <a:custGeom>
              <a:rect b="b" l="l" r="r" t="t"/>
              <a:pathLst>
                <a:path extrusionOk="0" h="9476" w="3971">
                  <a:moveTo>
                    <a:pt x="2006" y="783"/>
                  </a:moveTo>
                  <a:cubicBezTo>
                    <a:pt x="2613" y="783"/>
                    <a:pt x="3195" y="1255"/>
                    <a:pt x="3195" y="1969"/>
                  </a:cubicBezTo>
                  <a:cubicBezTo>
                    <a:pt x="3195" y="2620"/>
                    <a:pt x="2668" y="3147"/>
                    <a:pt x="2017" y="3147"/>
                  </a:cubicBezTo>
                  <a:cubicBezTo>
                    <a:pt x="962" y="3147"/>
                    <a:pt x="404" y="1876"/>
                    <a:pt x="1179" y="1131"/>
                  </a:cubicBezTo>
                  <a:cubicBezTo>
                    <a:pt x="1420" y="890"/>
                    <a:pt x="1716" y="783"/>
                    <a:pt x="2006" y="783"/>
                  </a:cubicBezTo>
                  <a:close/>
                  <a:moveTo>
                    <a:pt x="2389" y="4729"/>
                  </a:moveTo>
                  <a:lnTo>
                    <a:pt x="2389" y="5536"/>
                  </a:lnTo>
                  <a:lnTo>
                    <a:pt x="1582" y="5536"/>
                  </a:lnTo>
                  <a:lnTo>
                    <a:pt x="1582" y="4729"/>
                  </a:lnTo>
                  <a:close/>
                  <a:moveTo>
                    <a:pt x="2389" y="6311"/>
                  </a:moveTo>
                  <a:lnTo>
                    <a:pt x="2389" y="7118"/>
                  </a:lnTo>
                  <a:lnTo>
                    <a:pt x="1582" y="7118"/>
                  </a:lnTo>
                  <a:lnTo>
                    <a:pt x="1582" y="6311"/>
                  </a:lnTo>
                  <a:close/>
                  <a:moveTo>
                    <a:pt x="1985" y="1"/>
                  </a:moveTo>
                  <a:cubicBezTo>
                    <a:pt x="1059" y="1"/>
                    <a:pt x="136" y="584"/>
                    <a:pt x="31" y="1783"/>
                  </a:cubicBezTo>
                  <a:cubicBezTo>
                    <a:pt x="0" y="2279"/>
                    <a:pt x="125" y="2775"/>
                    <a:pt x="435" y="3147"/>
                  </a:cubicBezTo>
                  <a:lnTo>
                    <a:pt x="435" y="9475"/>
                  </a:lnTo>
                  <a:lnTo>
                    <a:pt x="3599" y="9475"/>
                  </a:lnTo>
                  <a:lnTo>
                    <a:pt x="3599" y="3147"/>
                  </a:lnTo>
                  <a:cubicBezTo>
                    <a:pt x="3847" y="2806"/>
                    <a:pt x="3971" y="2403"/>
                    <a:pt x="3971" y="1969"/>
                  </a:cubicBezTo>
                  <a:cubicBezTo>
                    <a:pt x="3971" y="670"/>
                    <a:pt x="2976" y="1"/>
                    <a:pt x="1985"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7070900" y="2360000"/>
              <a:ext cx="79125" cy="80675"/>
            </a:xfrm>
            <a:custGeom>
              <a:rect b="b" l="l" r="r" t="t"/>
              <a:pathLst>
                <a:path extrusionOk="0" h="3227" w="3165">
                  <a:moveTo>
                    <a:pt x="0" y="1"/>
                  </a:moveTo>
                  <a:lnTo>
                    <a:pt x="0" y="807"/>
                  </a:lnTo>
                  <a:cubicBezTo>
                    <a:pt x="0" y="1521"/>
                    <a:pt x="497" y="2172"/>
                    <a:pt x="1179" y="2358"/>
                  </a:cubicBezTo>
                  <a:lnTo>
                    <a:pt x="1179" y="3227"/>
                  </a:lnTo>
                  <a:lnTo>
                    <a:pt x="1954" y="3227"/>
                  </a:lnTo>
                  <a:lnTo>
                    <a:pt x="1954" y="2358"/>
                  </a:lnTo>
                  <a:cubicBezTo>
                    <a:pt x="2668" y="2172"/>
                    <a:pt x="3164" y="1521"/>
                    <a:pt x="3164" y="807"/>
                  </a:cubicBezTo>
                  <a:lnTo>
                    <a:pt x="316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1"/>
            <p:cNvSpPr/>
            <p:nvPr/>
          </p:nvSpPr>
          <p:spPr>
            <a:xfrm>
              <a:off x="7209700" y="2360000"/>
              <a:ext cx="79125" cy="80675"/>
            </a:xfrm>
            <a:custGeom>
              <a:rect b="b" l="l" r="r" t="t"/>
              <a:pathLst>
                <a:path extrusionOk="0" h="3227" w="3165">
                  <a:moveTo>
                    <a:pt x="1" y="1"/>
                  </a:moveTo>
                  <a:lnTo>
                    <a:pt x="1" y="807"/>
                  </a:lnTo>
                  <a:cubicBezTo>
                    <a:pt x="1" y="1521"/>
                    <a:pt x="466" y="2172"/>
                    <a:pt x="1179" y="2358"/>
                  </a:cubicBezTo>
                  <a:lnTo>
                    <a:pt x="1179" y="3227"/>
                  </a:lnTo>
                  <a:lnTo>
                    <a:pt x="1955" y="3227"/>
                  </a:lnTo>
                  <a:lnTo>
                    <a:pt x="1955" y="2358"/>
                  </a:lnTo>
                  <a:cubicBezTo>
                    <a:pt x="2668" y="2172"/>
                    <a:pt x="3165" y="1521"/>
                    <a:pt x="3165" y="807"/>
                  </a:cubicBezTo>
                  <a:lnTo>
                    <a:pt x="316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51"/>
          <p:cNvGrpSpPr/>
          <p:nvPr/>
        </p:nvGrpSpPr>
        <p:grpSpPr>
          <a:xfrm>
            <a:off x="1507850" y="3563086"/>
            <a:ext cx="334080" cy="350507"/>
            <a:chOff x="6265175" y="2103325"/>
            <a:chExt cx="321850" cy="337675"/>
          </a:xfrm>
        </p:grpSpPr>
        <p:sp>
          <p:nvSpPr>
            <p:cNvPr id="697" name="Google Shape;697;p51"/>
            <p:cNvSpPr/>
            <p:nvPr/>
          </p:nvSpPr>
          <p:spPr>
            <a:xfrm>
              <a:off x="6310925" y="2302625"/>
              <a:ext cx="232550" cy="138375"/>
            </a:xfrm>
            <a:custGeom>
              <a:rect b="b" l="l" r="r" t="t"/>
              <a:pathLst>
                <a:path extrusionOk="0" h="5535" w="9302">
                  <a:moveTo>
                    <a:pt x="3040" y="1427"/>
                  </a:moveTo>
                  <a:lnTo>
                    <a:pt x="3599" y="1986"/>
                  </a:lnTo>
                  <a:lnTo>
                    <a:pt x="3040" y="2513"/>
                  </a:lnTo>
                  <a:lnTo>
                    <a:pt x="2482" y="1986"/>
                  </a:lnTo>
                  <a:lnTo>
                    <a:pt x="3040" y="1427"/>
                  </a:lnTo>
                  <a:close/>
                  <a:moveTo>
                    <a:pt x="6204" y="1396"/>
                  </a:moveTo>
                  <a:lnTo>
                    <a:pt x="6732" y="1986"/>
                  </a:lnTo>
                  <a:lnTo>
                    <a:pt x="6204" y="2513"/>
                  </a:lnTo>
                  <a:lnTo>
                    <a:pt x="5646" y="1955"/>
                  </a:lnTo>
                  <a:lnTo>
                    <a:pt x="6204" y="1396"/>
                  </a:lnTo>
                  <a:close/>
                  <a:moveTo>
                    <a:pt x="3040" y="0"/>
                  </a:moveTo>
                  <a:cubicBezTo>
                    <a:pt x="2234" y="0"/>
                    <a:pt x="1489" y="497"/>
                    <a:pt x="1210" y="1272"/>
                  </a:cubicBezTo>
                  <a:lnTo>
                    <a:pt x="373" y="3381"/>
                  </a:lnTo>
                  <a:cubicBezTo>
                    <a:pt x="0" y="4405"/>
                    <a:pt x="745" y="5522"/>
                    <a:pt x="1861" y="5522"/>
                  </a:cubicBezTo>
                  <a:cubicBezTo>
                    <a:pt x="2327" y="5522"/>
                    <a:pt x="2761" y="5305"/>
                    <a:pt x="3071" y="4963"/>
                  </a:cubicBezTo>
                  <a:lnTo>
                    <a:pt x="3816" y="4095"/>
                  </a:lnTo>
                  <a:cubicBezTo>
                    <a:pt x="3909" y="4002"/>
                    <a:pt x="4002" y="3940"/>
                    <a:pt x="4126" y="3940"/>
                  </a:cubicBezTo>
                  <a:lnTo>
                    <a:pt x="5119" y="3940"/>
                  </a:lnTo>
                  <a:cubicBezTo>
                    <a:pt x="5212" y="3940"/>
                    <a:pt x="5336" y="4002"/>
                    <a:pt x="5398" y="4095"/>
                  </a:cubicBezTo>
                  <a:lnTo>
                    <a:pt x="6173" y="4963"/>
                  </a:lnTo>
                  <a:cubicBezTo>
                    <a:pt x="6510" y="5364"/>
                    <a:pt x="6935" y="5535"/>
                    <a:pt x="7350" y="5535"/>
                  </a:cubicBezTo>
                  <a:cubicBezTo>
                    <a:pt x="8352" y="5535"/>
                    <a:pt x="9301" y="4543"/>
                    <a:pt x="8841" y="3381"/>
                  </a:cubicBezTo>
                  <a:lnTo>
                    <a:pt x="8034" y="1272"/>
                  </a:lnTo>
                  <a:cubicBezTo>
                    <a:pt x="7724" y="497"/>
                    <a:pt x="7011" y="0"/>
                    <a:pt x="617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1"/>
            <p:cNvSpPr/>
            <p:nvPr/>
          </p:nvSpPr>
          <p:spPr>
            <a:xfrm>
              <a:off x="6331850" y="2179325"/>
              <a:ext cx="41125" cy="47325"/>
            </a:xfrm>
            <a:custGeom>
              <a:rect b="b" l="l" r="r" t="t"/>
              <a:pathLst>
                <a:path extrusionOk="0" h="1893" w="1645">
                  <a:moveTo>
                    <a:pt x="1118" y="0"/>
                  </a:moveTo>
                  <a:lnTo>
                    <a:pt x="1" y="404"/>
                  </a:lnTo>
                  <a:lnTo>
                    <a:pt x="559" y="1892"/>
                  </a:lnTo>
                  <a:lnTo>
                    <a:pt x="1645" y="1489"/>
                  </a:lnTo>
                  <a:lnTo>
                    <a:pt x="1118"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1"/>
            <p:cNvSpPr/>
            <p:nvPr/>
          </p:nvSpPr>
          <p:spPr>
            <a:xfrm>
              <a:off x="6311700" y="2123475"/>
              <a:ext cx="41900" cy="47350"/>
            </a:xfrm>
            <a:custGeom>
              <a:rect b="b" l="l" r="r" t="t"/>
              <a:pathLst>
                <a:path extrusionOk="0" h="1894" w="1676">
                  <a:moveTo>
                    <a:pt x="1117" y="1"/>
                  </a:moveTo>
                  <a:lnTo>
                    <a:pt x="0" y="404"/>
                  </a:lnTo>
                  <a:lnTo>
                    <a:pt x="559" y="1893"/>
                  </a:lnTo>
                  <a:lnTo>
                    <a:pt x="1675" y="1490"/>
                  </a:lnTo>
                  <a:lnTo>
                    <a:pt x="111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1"/>
            <p:cNvSpPr/>
            <p:nvPr/>
          </p:nvSpPr>
          <p:spPr>
            <a:xfrm>
              <a:off x="6358225" y="2103325"/>
              <a:ext cx="50425" cy="51200"/>
            </a:xfrm>
            <a:custGeom>
              <a:rect b="b" l="l" r="r" t="t"/>
              <a:pathLst>
                <a:path extrusionOk="0" h="2048" w="2017">
                  <a:moveTo>
                    <a:pt x="1489" y="0"/>
                  </a:moveTo>
                  <a:lnTo>
                    <a:pt x="1" y="559"/>
                  </a:lnTo>
                  <a:lnTo>
                    <a:pt x="528" y="2048"/>
                  </a:lnTo>
                  <a:lnTo>
                    <a:pt x="2017" y="1489"/>
                  </a:lnTo>
                  <a:lnTo>
                    <a:pt x="148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1"/>
            <p:cNvSpPr/>
            <p:nvPr/>
          </p:nvSpPr>
          <p:spPr>
            <a:xfrm>
              <a:off x="6265175" y="2141325"/>
              <a:ext cx="41900" cy="47325"/>
            </a:xfrm>
            <a:custGeom>
              <a:rect b="b" l="l" r="r" t="t"/>
              <a:pathLst>
                <a:path extrusionOk="0" h="1893" w="1676">
                  <a:moveTo>
                    <a:pt x="1117" y="0"/>
                  </a:moveTo>
                  <a:lnTo>
                    <a:pt x="0" y="373"/>
                  </a:lnTo>
                  <a:lnTo>
                    <a:pt x="559" y="1893"/>
                  </a:lnTo>
                  <a:lnTo>
                    <a:pt x="1675" y="1489"/>
                  </a:lnTo>
                  <a:lnTo>
                    <a:pt x="111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1"/>
            <p:cNvSpPr/>
            <p:nvPr/>
          </p:nvSpPr>
          <p:spPr>
            <a:xfrm>
              <a:off x="6285325" y="2197150"/>
              <a:ext cx="41900" cy="47325"/>
            </a:xfrm>
            <a:custGeom>
              <a:rect b="b" l="l" r="r" t="t"/>
              <a:pathLst>
                <a:path extrusionOk="0" h="1893" w="1676">
                  <a:moveTo>
                    <a:pt x="1117" y="1"/>
                  </a:moveTo>
                  <a:lnTo>
                    <a:pt x="1" y="373"/>
                  </a:lnTo>
                  <a:lnTo>
                    <a:pt x="559" y="1893"/>
                  </a:lnTo>
                  <a:lnTo>
                    <a:pt x="1676" y="1459"/>
                  </a:lnTo>
                  <a:lnTo>
                    <a:pt x="111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1"/>
            <p:cNvSpPr/>
            <p:nvPr/>
          </p:nvSpPr>
          <p:spPr>
            <a:xfrm>
              <a:off x="6378400" y="2159925"/>
              <a:ext cx="96175" cy="117900"/>
            </a:xfrm>
            <a:custGeom>
              <a:rect b="b" l="l" r="r" t="t"/>
              <a:pathLst>
                <a:path extrusionOk="0" h="4716" w="3847">
                  <a:moveTo>
                    <a:pt x="1489" y="1"/>
                  </a:moveTo>
                  <a:lnTo>
                    <a:pt x="0" y="497"/>
                  </a:lnTo>
                  <a:lnTo>
                    <a:pt x="558" y="2017"/>
                  </a:lnTo>
                  <a:lnTo>
                    <a:pt x="1303" y="1738"/>
                  </a:lnTo>
                  <a:lnTo>
                    <a:pt x="1489" y="2327"/>
                  </a:lnTo>
                  <a:lnTo>
                    <a:pt x="713" y="4437"/>
                  </a:lnTo>
                  <a:lnTo>
                    <a:pt x="1458" y="4716"/>
                  </a:lnTo>
                  <a:lnTo>
                    <a:pt x="1923" y="3475"/>
                  </a:lnTo>
                  <a:lnTo>
                    <a:pt x="2388" y="4716"/>
                  </a:lnTo>
                  <a:lnTo>
                    <a:pt x="3133" y="4437"/>
                  </a:lnTo>
                  <a:lnTo>
                    <a:pt x="2357" y="2327"/>
                  </a:lnTo>
                  <a:lnTo>
                    <a:pt x="2544" y="1738"/>
                  </a:lnTo>
                  <a:lnTo>
                    <a:pt x="3288" y="2017"/>
                  </a:lnTo>
                  <a:lnTo>
                    <a:pt x="3846" y="528"/>
                  </a:lnTo>
                  <a:lnTo>
                    <a:pt x="2357" y="1"/>
                  </a:lnTo>
                  <a:lnTo>
                    <a:pt x="1923" y="1149"/>
                  </a:lnTo>
                  <a:lnTo>
                    <a:pt x="14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1"/>
            <p:cNvSpPr/>
            <p:nvPr/>
          </p:nvSpPr>
          <p:spPr>
            <a:xfrm>
              <a:off x="6479200" y="2179325"/>
              <a:ext cx="41900" cy="47325"/>
            </a:xfrm>
            <a:custGeom>
              <a:rect b="b" l="l" r="r" t="t"/>
              <a:pathLst>
                <a:path extrusionOk="0" h="1893" w="1676">
                  <a:moveTo>
                    <a:pt x="559" y="0"/>
                  </a:moveTo>
                  <a:lnTo>
                    <a:pt x="1" y="1489"/>
                  </a:lnTo>
                  <a:lnTo>
                    <a:pt x="1117" y="1892"/>
                  </a:lnTo>
                  <a:lnTo>
                    <a:pt x="1676" y="404"/>
                  </a:lnTo>
                  <a:lnTo>
                    <a:pt x="55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1"/>
            <p:cNvSpPr/>
            <p:nvPr/>
          </p:nvSpPr>
          <p:spPr>
            <a:xfrm>
              <a:off x="6499375" y="2123475"/>
              <a:ext cx="41125" cy="47350"/>
            </a:xfrm>
            <a:custGeom>
              <a:rect b="b" l="l" r="r" t="t"/>
              <a:pathLst>
                <a:path extrusionOk="0" h="1894" w="1645">
                  <a:moveTo>
                    <a:pt x="527" y="1"/>
                  </a:moveTo>
                  <a:lnTo>
                    <a:pt x="0" y="1490"/>
                  </a:lnTo>
                  <a:lnTo>
                    <a:pt x="1117" y="1893"/>
                  </a:lnTo>
                  <a:lnTo>
                    <a:pt x="1644" y="404"/>
                  </a:lnTo>
                  <a:lnTo>
                    <a:pt x="52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1"/>
            <p:cNvSpPr/>
            <p:nvPr/>
          </p:nvSpPr>
          <p:spPr>
            <a:xfrm>
              <a:off x="6443525" y="2103325"/>
              <a:ext cx="50425" cy="50425"/>
            </a:xfrm>
            <a:custGeom>
              <a:rect b="b" l="l" r="r" t="t"/>
              <a:pathLst>
                <a:path extrusionOk="0" h="2017" w="2017">
                  <a:moveTo>
                    <a:pt x="528" y="0"/>
                  </a:moveTo>
                  <a:lnTo>
                    <a:pt x="1" y="1489"/>
                  </a:lnTo>
                  <a:lnTo>
                    <a:pt x="1490" y="2017"/>
                  </a:lnTo>
                  <a:lnTo>
                    <a:pt x="2017" y="528"/>
                  </a:lnTo>
                  <a:lnTo>
                    <a:pt x="528"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1"/>
            <p:cNvSpPr/>
            <p:nvPr/>
          </p:nvSpPr>
          <p:spPr>
            <a:xfrm>
              <a:off x="6545900" y="2140550"/>
              <a:ext cx="41125" cy="46550"/>
            </a:xfrm>
            <a:custGeom>
              <a:rect b="b" l="l" r="r" t="t"/>
              <a:pathLst>
                <a:path extrusionOk="0" h="1862" w="1645">
                  <a:moveTo>
                    <a:pt x="528" y="0"/>
                  </a:moveTo>
                  <a:lnTo>
                    <a:pt x="0" y="1489"/>
                  </a:lnTo>
                  <a:lnTo>
                    <a:pt x="1117" y="1862"/>
                  </a:lnTo>
                  <a:lnTo>
                    <a:pt x="1644" y="373"/>
                  </a:lnTo>
                  <a:lnTo>
                    <a:pt x="528"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1"/>
            <p:cNvSpPr/>
            <p:nvPr/>
          </p:nvSpPr>
          <p:spPr>
            <a:xfrm>
              <a:off x="6525725" y="2196375"/>
              <a:ext cx="41125" cy="46550"/>
            </a:xfrm>
            <a:custGeom>
              <a:rect b="b" l="l" r="r" t="t"/>
              <a:pathLst>
                <a:path extrusionOk="0" h="1862" w="1645">
                  <a:moveTo>
                    <a:pt x="528" y="1"/>
                  </a:moveTo>
                  <a:lnTo>
                    <a:pt x="1" y="1490"/>
                  </a:lnTo>
                  <a:lnTo>
                    <a:pt x="1117" y="1862"/>
                  </a:lnTo>
                  <a:lnTo>
                    <a:pt x="1645" y="373"/>
                  </a:lnTo>
                  <a:lnTo>
                    <a:pt x="528"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1"/>
          <p:cNvGrpSpPr/>
          <p:nvPr/>
        </p:nvGrpSpPr>
        <p:grpSpPr>
          <a:xfrm>
            <a:off x="1521137" y="2688419"/>
            <a:ext cx="307508" cy="350974"/>
            <a:chOff x="6277575" y="1558175"/>
            <a:chExt cx="296250" cy="338125"/>
          </a:xfrm>
        </p:grpSpPr>
        <p:sp>
          <p:nvSpPr>
            <p:cNvPr id="710" name="Google Shape;710;p51"/>
            <p:cNvSpPr/>
            <p:nvPr/>
          </p:nvSpPr>
          <p:spPr>
            <a:xfrm>
              <a:off x="6335725" y="1637250"/>
              <a:ext cx="179175" cy="99275"/>
            </a:xfrm>
            <a:custGeom>
              <a:rect b="b" l="l" r="r" t="t"/>
              <a:pathLst>
                <a:path extrusionOk="0" h="3971" w="7167">
                  <a:moveTo>
                    <a:pt x="2048" y="621"/>
                  </a:moveTo>
                  <a:lnTo>
                    <a:pt x="2607" y="1180"/>
                  </a:lnTo>
                  <a:lnTo>
                    <a:pt x="2017" y="1738"/>
                  </a:lnTo>
                  <a:lnTo>
                    <a:pt x="1490" y="1180"/>
                  </a:lnTo>
                  <a:lnTo>
                    <a:pt x="2048" y="621"/>
                  </a:lnTo>
                  <a:close/>
                  <a:moveTo>
                    <a:pt x="5181" y="621"/>
                  </a:moveTo>
                  <a:lnTo>
                    <a:pt x="5740" y="1180"/>
                  </a:lnTo>
                  <a:lnTo>
                    <a:pt x="5181" y="1738"/>
                  </a:lnTo>
                  <a:lnTo>
                    <a:pt x="4623" y="1180"/>
                  </a:lnTo>
                  <a:lnTo>
                    <a:pt x="5181" y="621"/>
                  </a:lnTo>
                  <a:close/>
                  <a:moveTo>
                    <a:pt x="2017" y="1"/>
                  </a:moveTo>
                  <a:cubicBezTo>
                    <a:pt x="1521" y="1"/>
                    <a:pt x="1056" y="311"/>
                    <a:pt x="901" y="776"/>
                  </a:cubicBezTo>
                  <a:lnTo>
                    <a:pt x="63" y="2886"/>
                  </a:lnTo>
                  <a:cubicBezTo>
                    <a:pt x="32" y="2979"/>
                    <a:pt x="1" y="3072"/>
                    <a:pt x="32" y="3196"/>
                  </a:cubicBezTo>
                  <a:cubicBezTo>
                    <a:pt x="32" y="3663"/>
                    <a:pt x="418" y="3971"/>
                    <a:pt x="823" y="3971"/>
                  </a:cubicBezTo>
                  <a:cubicBezTo>
                    <a:pt x="1037" y="3971"/>
                    <a:pt x="1256" y="3885"/>
                    <a:pt x="1428" y="3692"/>
                  </a:cubicBezTo>
                  <a:lnTo>
                    <a:pt x="2203" y="2793"/>
                  </a:lnTo>
                  <a:cubicBezTo>
                    <a:pt x="2420" y="2545"/>
                    <a:pt x="2762" y="2389"/>
                    <a:pt x="3103" y="2389"/>
                  </a:cubicBezTo>
                  <a:lnTo>
                    <a:pt x="4095" y="2389"/>
                  </a:lnTo>
                  <a:cubicBezTo>
                    <a:pt x="4437" y="2389"/>
                    <a:pt x="4778" y="2545"/>
                    <a:pt x="4995" y="2793"/>
                  </a:cubicBezTo>
                  <a:lnTo>
                    <a:pt x="5771" y="3692"/>
                  </a:lnTo>
                  <a:cubicBezTo>
                    <a:pt x="5942" y="3885"/>
                    <a:pt x="6161" y="3971"/>
                    <a:pt x="6375" y="3971"/>
                  </a:cubicBezTo>
                  <a:cubicBezTo>
                    <a:pt x="6781" y="3971"/>
                    <a:pt x="7166" y="3663"/>
                    <a:pt x="7166" y="3196"/>
                  </a:cubicBezTo>
                  <a:cubicBezTo>
                    <a:pt x="7166" y="3072"/>
                    <a:pt x="7166" y="2979"/>
                    <a:pt x="7135" y="2886"/>
                  </a:cubicBezTo>
                  <a:lnTo>
                    <a:pt x="6298" y="776"/>
                  </a:lnTo>
                  <a:cubicBezTo>
                    <a:pt x="6143" y="311"/>
                    <a:pt x="5677" y="1"/>
                    <a:pt x="5212"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1"/>
            <p:cNvSpPr/>
            <p:nvPr/>
          </p:nvSpPr>
          <p:spPr>
            <a:xfrm>
              <a:off x="6277575" y="1558175"/>
              <a:ext cx="296250" cy="338125"/>
            </a:xfrm>
            <a:custGeom>
              <a:rect b="b" l="l" r="r" t="t"/>
              <a:pathLst>
                <a:path extrusionOk="0" h="13525" w="11850">
                  <a:moveTo>
                    <a:pt x="7538" y="2357"/>
                  </a:moveTo>
                  <a:cubicBezTo>
                    <a:pt x="8345" y="2357"/>
                    <a:pt x="9089" y="2854"/>
                    <a:pt x="9399" y="3629"/>
                  </a:cubicBezTo>
                  <a:lnTo>
                    <a:pt x="10206" y="5739"/>
                  </a:lnTo>
                  <a:cubicBezTo>
                    <a:pt x="10268" y="5925"/>
                    <a:pt x="10330" y="6142"/>
                    <a:pt x="10330" y="6328"/>
                  </a:cubicBezTo>
                  <a:cubicBezTo>
                    <a:pt x="10299" y="7196"/>
                    <a:pt x="9616" y="7910"/>
                    <a:pt x="8717" y="7910"/>
                  </a:cubicBezTo>
                  <a:cubicBezTo>
                    <a:pt x="8252" y="7910"/>
                    <a:pt x="7817" y="7724"/>
                    <a:pt x="7507" y="7352"/>
                  </a:cubicBezTo>
                  <a:lnTo>
                    <a:pt x="6732" y="6452"/>
                  </a:lnTo>
                  <a:cubicBezTo>
                    <a:pt x="6670" y="6359"/>
                    <a:pt x="6546" y="6328"/>
                    <a:pt x="6453" y="6328"/>
                  </a:cubicBezTo>
                  <a:lnTo>
                    <a:pt x="5429" y="6328"/>
                  </a:lnTo>
                  <a:cubicBezTo>
                    <a:pt x="5336" y="6328"/>
                    <a:pt x="5212" y="6359"/>
                    <a:pt x="5150" y="6452"/>
                  </a:cubicBezTo>
                  <a:lnTo>
                    <a:pt x="4374" y="7352"/>
                  </a:lnTo>
                  <a:cubicBezTo>
                    <a:pt x="4029" y="7751"/>
                    <a:pt x="3599" y="7922"/>
                    <a:pt x="3180" y="7922"/>
                  </a:cubicBezTo>
                  <a:cubicBezTo>
                    <a:pt x="2166" y="7922"/>
                    <a:pt x="1215" y="6923"/>
                    <a:pt x="1676" y="5739"/>
                  </a:cubicBezTo>
                  <a:lnTo>
                    <a:pt x="2513" y="3629"/>
                  </a:lnTo>
                  <a:cubicBezTo>
                    <a:pt x="2792" y="2854"/>
                    <a:pt x="3537" y="2357"/>
                    <a:pt x="4343" y="2357"/>
                  </a:cubicBezTo>
                  <a:close/>
                  <a:moveTo>
                    <a:pt x="4746" y="8685"/>
                  </a:moveTo>
                  <a:lnTo>
                    <a:pt x="4746" y="9492"/>
                  </a:lnTo>
                  <a:lnTo>
                    <a:pt x="3940" y="9492"/>
                  </a:lnTo>
                  <a:lnTo>
                    <a:pt x="3940" y="8685"/>
                  </a:lnTo>
                  <a:close/>
                  <a:moveTo>
                    <a:pt x="6328" y="8685"/>
                  </a:moveTo>
                  <a:lnTo>
                    <a:pt x="6328" y="9492"/>
                  </a:lnTo>
                  <a:lnTo>
                    <a:pt x="5553" y="9492"/>
                  </a:lnTo>
                  <a:lnTo>
                    <a:pt x="5553" y="8685"/>
                  </a:lnTo>
                  <a:close/>
                  <a:moveTo>
                    <a:pt x="7910" y="8685"/>
                  </a:moveTo>
                  <a:lnTo>
                    <a:pt x="7910" y="9492"/>
                  </a:lnTo>
                  <a:lnTo>
                    <a:pt x="7104" y="9492"/>
                  </a:lnTo>
                  <a:lnTo>
                    <a:pt x="7104" y="8685"/>
                  </a:lnTo>
                  <a:close/>
                  <a:moveTo>
                    <a:pt x="2358" y="0"/>
                  </a:moveTo>
                  <a:lnTo>
                    <a:pt x="2358" y="1179"/>
                  </a:lnTo>
                  <a:cubicBezTo>
                    <a:pt x="2358" y="1861"/>
                    <a:pt x="1831" y="2388"/>
                    <a:pt x="1179" y="2388"/>
                  </a:cubicBezTo>
                  <a:lnTo>
                    <a:pt x="0" y="2388"/>
                  </a:lnTo>
                  <a:lnTo>
                    <a:pt x="0" y="5739"/>
                  </a:lnTo>
                  <a:cubicBezTo>
                    <a:pt x="0" y="9306"/>
                    <a:pt x="2389" y="12470"/>
                    <a:pt x="5832" y="13493"/>
                  </a:cubicBezTo>
                  <a:lnTo>
                    <a:pt x="5925" y="13524"/>
                  </a:lnTo>
                  <a:lnTo>
                    <a:pt x="6018" y="13493"/>
                  </a:lnTo>
                  <a:cubicBezTo>
                    <a:pt x="9461" y="12470"/>
                    <a:pt x="11850" y="9306"/>
                    <a:pt x="11850" y="5739"/>
                  </a:cubicBezTo>
                  <a:lnTo>
                    <a:pt x="11850" y="2388"/>
                  </a:lnTo>
                  <a:lnTo>
                    <a:pt x="10702" y="2388"/>
                  </a:lnTo>
                  <a:cubicBezTo>
                    <a:pt x="10020" y="2388"/>
                    <a:pt x="9492" y="1861"/>
                    <a:pt x="9492" y="1179"/>
                  </a:cubicBezTo>
                  <a:lnTo>
                    <a:pt x="9492"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1"/>
          <p:cNvGrpSpPr/>
          <p:nvPr/>
        </p:nvGrpSpPr>
        <p:grpSpPr>
          <a:xfrm>
            <a:off x="1494616" y="3142187"/>
            <a:ext cx="360549" cy="309298"/>
            <a:chOff x="4773925" y="1578325"/>
            <a:chExt cx="347350" cy="297975"/>
          </a:xfrm>
        </p:grpSpPr>
        <p:sp>
          <p:nvSpPr>
            <p:cNvPr id="713" name="Google Shape;713;p51"/>
            <p:cNvSpPr/>
            <p:nvPr/>
          </p:nvSpPr>
          <p:spPr>
            <a:xfrm>
              <a:off x="4894125" y="1736525"/>
              <a:ext cx="227150" cy="139775"/>
            </a:xfrm>
            <a:custGeom>
              <a:rect b="b" l="l" r="r" t="t"/>
              <a:pathLst>
                <a:path extrusionOk="0" h="5591" w="9086">
                  <a:moveTo>
                    <a:pt x="2792" y="1427"/>
                  </a:moveTo>
                  <a:lnTo>
                    <a:pt x="3350" y="1986"/>
                  </a:lnTo>
                  <a:lnTo>
                    <a:pt x="2792" y="2544"/>
                  </a:lnTo>
                  <a:lnTo>
                    <a:pt x="2233" y="1986"/>
                  </a:lnTo>
                  <a:lnTo>
                    <a:pt x="2792" y="1427"/>
                  </a:lnTo>
                  <a:close/>
                  <a:moveTo>
                    <a:pt x="5956" y="1427"/>
                  </a:moveTo>
                  <a:lnTo>
                    <a:pt x="6514" y="1986"/>
                  </a:lnTo>
                  <a:lnTo>
                    <a:pt x="5956" y="2544"/>
                  </a:lnTo>
                  <a:lnTo>
                    <a:pt x="5397" y="1986"/>
                  </a:lnTo>
                  <a:lnTo>
                    <a:pt x="5956" y="1427"/>
                  </a:lnTo>
                  <a:close/>
                  <a:moveTo>
                    <a:pt x="2792" y="0"/>
                  </a:moveTo>
                  <a:cubicBezTo>
                    <a:pt x="1954" y="0"/>
                    <a:pt x="1210" y="497"/>
                    <a:pt x="931" y="1272"/>
                  </a:cubicBezTo>
                  <a:lnTo>
                    <a:pt x="93" y="3413"/>
                  </a:lnTo>
                  <a:cubicBezTo>
                    <a:pt x="31" y="3599"/>
                    <a:pt x="0" y="3785"/>
                    <a:pt x="0" y="3971"/>
                  </a:cubicBezTo>
                  <a:cubicBezTo>
                    <a:pt x="0" y="4949"/>
                    <a:pt x="790" y="5566"/>
                    <a:pt x="1605" y="5566"/>
                  </a:cubicBezTo>
                  <a:cubicBezTo>
                    <a:pt x="2030" y="5566"/>
                    <a:pt x="2462" y="5398"/>
                    <a:pt x="2792" y="5026"/>
                  </a:cubicBezTo>
                  <a:lnTo>
                    <a:pt x="3567" y="4126"/>
                  </a:lnTo>
                  <a:cubicBezTo>
                    <a:pt x="3629" y="4033"/>
                    <a:pt x="3753" y="3971"/>
                    <a:pt x="3877" y="3971"/>
                  </a:cubicBezTo>
                  <a:lnTo>
                    <a:pt x="4870" y="3971"/>
                  </a:lnTo>
                  <a:cubicBezTo>
                    <a:pt x="4994" y="3971"/>
                    <a:pt x="5087" y="4033"/>
                    <a:pt x="5180" y="4126"/>
                  </a:cubicBezTo>
                  <a:lnTo>
                    <a:pt x="5956" y="5026"/>
                  </a:lnTo>
                  <a:cubicBezTo>
                    <a:pt x="6289" y="5421"/>
                    <a:pt x="6708" y="5590"/>
                    <a:pt x="7119" y="5590"/>
                  </a:cubicBezTo>
                  <a:cubicBezTo>
                    <a:pt x="8126" y="5590"/>
                    <a:pt x="9086" y="4580"/>
                    <a:pt x="8623" y="3413"/>
                  </a:cubicBezTo>
                  <a:lnTo>
                    <a:pt x="7817" y="1272"/>
                  </a:lnTo>
                  <a:cubicBezTo>
                    <a:pt x="7507" y="497"/>
                    <a:pt x="6762" y="0"/>
                    <a:pt x="595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1"/>
            <p:cNvSpPr/>
            <p:nvPr/>
          </p:nvSpPr>
          <p:spPr>
            <a:xfrm>
              <a:off x="5022075" y="1610900"/>
              <a:ext cx="84550" cy="47325"/>
            </a:xfrm>
            <a:custGeom>
              <a:rect b="b" l="l" r="r" t="t"/>
              <a:pathLst>
                <a:path extrusionOk="0" h="1893" w="3382">
                  <a:moveTo>
                    <a:pt x="1489" y="0"/>
                  </a:moveTo>
                  <a:lnTo>
                    <a:pt x="900" y="559"/>
                  </a:lnTo>
                  <a:lnTo>
                    <a:pt x="1427" y="1117"/>
                  </a:lnTo>
                  <a:lnTo>
                    <a:pt x="0" y="1117"/>
                  </a:lnTo>
                  <a:lnTo>
                    <a:pt x="0" y="1892"/>
                  </a:lnTo>
                  <a:lnTo>
                    <a:pt x="3381" y="1892"/>
                  </a:lnTo>
                  <a:lnTo>
                    <a:pt x="148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1"/>
            <p:cNvSpPr/>
            <p:nvPr/>
          </p:nvSpPr>
          <p:spPr>
            <a:xfrm>
              <a:off x="4777800" y="1748925"/>
              <a:ext cx="95400" cy="47325"/>
            </a:xfrm>
            <a:custGeom>
              <a:rect b="b" l="l" r="r" t="t"/>
              <a:pathLst>
                <a:path extrusionOk="0" h="1893" w="3816">
                  <a:moveTo>
                    <a:pt x="1923" y="1"/>
                  </a:moveTo>
                  <a:lnTo>
                    <a:pt x="0" y="1893"/>
                  </a:lnTo>
                  <a:lnTo>
                    <a:pt x="3815" y="1893"/>
                  </a:lnTo>
                  <a:lnTo>
                    <a:pt x="3815" y="1086"/>
                  </a:lnTo>
                  <a:lnTo>
                    <a:pt x="1954" y="1086"/>
                  </a:lnTo>
                  <a:lnTo>
                    <a:pt x="2482" y="559"/>
                  </a:lnTo>
                  <a:lnTo>
                    <a:pt x="192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1"/>
            <p:cNvSpPr/>
            <p:nvPr/>
          </p:nvSpPr>
          <p:spPr>
            <a:xfrm>
              <a:off x="4949950" y="1578325"/>
              <a:ext cx="41900" cy="39550"/>
            </a:xfrm>
            <a:custGeom>
              <a:rect b="b" l="l" r="r" t="t"/>
              <a:pathLst>
                <a:path extrusionOk="0" h="1582" w="1676">
                  <a:moveTo>
                    <a:pt x="156" y="1"/>
                  </a:moveTo>
                  <a:cubicBezTo>
                    <a:pt x="0" y="466"/>
                    <a:pt x="124" y="993"/>
                    <a:pt x="528" y="1303"/>
                  </a:cubicBezTo>
                  <a:cubicBezTo>
                    <a:pt x="737" y="1492"/>
                    <a:pt x="1003" y="1581"/>
                    <a:pt x="1278" y="1581"/>
                  </a:cubicBezTo>
                  <a:cubicBezTo>
                    <a:pt x="1410" y="1581"/>
                    <a:pt x="1545" y="1561"/>
                    <a:pt x="1675" y="1520"/>
                  </a:cubicBezTo>
                  <a:lnTo>
                    <a:pt x="167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1"/>
            <p:cNvSpPr/>
            <p:nvPr/>
          </p:nvSpPr>
          <p:spPr>
            <a:xfrm>
              <a:off x="4774700" y="1677550"/>
              <a:ext cx="41900" cy="39600"/>
            </a:xfrm>
            <a:custGeom>
              <a:rect b="b" l="l" r="r" t="t"/>
              <a:pathLst>
                <a:path extrusionOk="0" h="1584" w="1676">
                  <a:moveTo>
                    <a:pt x="389" y="1"/>
                  </a:moveTo>
                  <a:cubicBezTo>
                    <a:pt x="259" y="1"/>
                    <a:pt x="128" y="21"/>
                    <a:pt x="0" y="64"/>
                  </a:cubicBezTo>
                  <a:lnTo>
                    <a:pt x="0" y="1584"/>
                  </a:lnTo>
                  <a:lnTo>
                    <a:pt x="1520" y="1584"/>
                  </a:lnTo>
                  <a:cubicBezTo>
                    <a:pt x="1675" y="1088"/>
                    <a:pt x="1520" y="529"/>
                    <a:pt x="1086" y="219"/>
                  </a:cubicBezTo>
                  <a:cubicBezTo>
                    <a:pt x="882" y="76"/>
                    <a:pt x="638" y="1"/>
                    <a:pt x="389"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1"/>
            <p:cNvSpPr/>
            <p:nvPr/>
          </p:nvSpPr>
          <p:spPr>
            <a:xfrm>
              <a:off x="4949950" y="1677625"/>
              <a:ext cx="41900" cy="39525"/>
            </a:xfrm>
            <a:custGeom>
              <a:rect b="b" l="l" r="r" t="t"/>
              <a:pathLst>
                <a:path extrusionOk="0" h="1581" w="1676">
                  <a:moveTo>
                    <a:pt x="1278" y="0"/>
                  </a:moveTo>
                  <a:cubicBezTo>
                    <a:pt x="1003" y="0"/>
                    <a:pt x="737" y="90"/>
                    <a:pt x="528" y="278"/>
                  </a:cubicBezTo>
                  <a:cubicBezTo>
                    <a:pt x="156" y="588"/>
                    <a:pt x="0" y="1116"/>
                    <a:pt x="156" y="1581"/>
                  </a:cubicBezTo>
                  <a:lnTo>
                    <a:pt x="1675" y="1581"/>
                  </a:lnTo>
                  <a:lnTo>
                    <a:pt x="1675" y="61"/>
                  </a:lnTo>
                  <a:cubicBezTo>
                    <a:pt x="1545" y="21"/>
                    <a:pt x="1410" y="0"/>
                    <a:pt x="1278"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1"/>
            <p:cNvSpPr/>
            <p:nvPr/>
          </p:nvSpPr>
          <p:spPr>
            <a:xfrm>
              <a:off x="4774700" y="1578325"/>
              <a:ext cx="41900" cy="39700"/>
            </a:xfrm>
            <a:custGeom>
              <a:rect b="b" l="l" r="r" t="t"/>
              <a:pathLst>
                <a:path extrusionOk="0" h="1588" w="1676">
                  <a:moveTo>
                    <a:pt x="0" y="1"/>
                  </a:moveTo>
                  <a:lnTo>
                    <a:pt x="0" y="1520"/>
                  </a:lnTo>
                  <a:cubicBezTo>
                    <a:pt x="127" y="1566"/>
                    <a:pt x="256" y="1587"/>
                    <a:pt x="385" y="1587"/>
                  </a:cubicBezTo>
                  <a:cubicBezTo>
                    <a:pt x="695" y="1587"/>
                    <a:pt x="999" y="1461"/>
                    <a:pt x="1241" y="1241"/>
                  </a:cubicBezTo>
                  <a:cubicBezTo>
                    <a:pt x="1551" y="931"/>
                    <a:pt x="1675" y="435"/>
                    <a:pt x="152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1"/>
            <p:cNvSpPr/>
            <p:nvPr/>
          </p:nvSpPr>
          <p:spPr>
            <a:xfrm>
              <a:off x="4870850" y="1638825"/>
              <a:ext cx="22500" cy="19150"/>
            </a:xfrm>
            <a:custGeom>
              <a:rect b="b" l="l" r="r" t="t"/>
              <a:pathLst>
                <a:path extrusionOk="0" h="766" w="900">
                  <a:moveTo>
                    <a:pt x="497" y="0"/>
                  </a:moveTo>
                  <a:cubicBezTo>
                    <a:pt x="156" y="0"/>
                    <a:pt x="0" y="403"/>
                    <a:pt x="218" y="651"/>
                  </a:cubicBezTo>
                  <a:cubicBezTo>
                    <a:pt x="297" y="730"/>
                    <a:pt x="394" y="765"/>
                    <a:pt x="491" y="765"/>
                  </a:cubicBezTo>
                  <a:cubicBezTo>
                    <a:pt x="698" y="765"/>
                    <a:pt x="900" y="605"/>
                    <a:pt x="900" y="372"/>
                  </a:cubicBezTo>
                  <a:cubicBezTo>
                    <a:pt x="900" y="155"/>
                    <a:pt x="714" y="0"/>
                    <a:pt x="497"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1"/>
            <p:cNvSpPr/>
            <p:nvPr/>
          </p:nvSpPr>
          <p:spPr>
            <a:xfrm>
              <a:off x="4773925" y="1579100"/>
              <a:ext cx="217925" cy="138825"/>
            </a:xfrm>
            <a:custGeom>
              <a:rect b="b" l="l" r="r" t="t"/>
              <a:pathLst>
                <a:path extrusionOk="0" h="5553" w="8717">
                  <a:moveTo>
                    <a:pt x="4363" y="1544"/>
                  </a:moveTo>
                  <a:cubicBezTo>
                    <a:pt x="4970" y="1544"/>
                    <a:pt x="5552" y="2017"/>
                    <a:pt x="5552" y="2730"/>
                  </a:cubicBezTo>
                  <a:cubicBezTo>
                    <a:pt x="5552" y="3382"/>
                    <a:pt x="5025" y="3940"/>
                    <a:pt x="4374" y="3940"/>
                  </a:cubicBezTo>
                  <a:cubicBezTo>
                    <a:pt x="3319" y="3940"/>
                    <a:pt x="2792" y="2637"/>
                    <a:pt x="3536" y="1893"/>
                  </a:cubicBezTo>
                  <a:cubicBezTo>
                    <a:pt x="3777" y="1652"/>
                    <a:pt x="4073" y="1544"/>
                    <a:pt x="4363" y="1544"/>
                  </a:cubicBezTo>
                  <a:close/>
                  <a:moveTo>
                    <a:pt x="2326" y="1"/>
                  </a:moveTo>
                  <a:cubicBezTo>
                    <a:pt x="2482" y="652"/>
                    <a:pt x="2264" y="1334"/>
                    <a:pt x="1799" y="1800"/>
                  </a:cubicBezTo>
                  <a:cubicBezTo>
                    <a:pt x="1450" y="2148"/>
                    <a:pt x="993" y="2361"/>
                    <a:pt x="503" y="2361"/>
                  </a:cubicBezTo>
                  <a:cubicBezTo>
                    <a:pt x="470" y="2361"/>
                    <a:pt x="437" y="2360"/>
                    <a:pt x="403" y="2358"/>
                  </a:cubicBezTo>
                  <a:cubicBezTo>
                    <a:pt x="279" y="2358"/>
                    <a:pt x="124" y="2358"/>
                    <a:pt x="0" y="2327"/>
                  </a:cubicBezTo>
                  <a:lnTo>
                    <a:pt x="0" y="3227"/>
                  </a:lnTo>
                  <a:cubicBezTo>
                    <a:pt x="144" y="3194"/>
                    <a:pt x="289" y="3179"/>
                    <a:pt x="431" y="3179"/>
                  </a:cubicBezTo>
                  <a:cubicBezTo>
                    <a:pt x="839" y="3179"/>
                    <a:pt x="1229" y="3307"/>
                    <a:pt x="1551" y="3537"/>
                  </a:cubicBezTo>
                  <a:cubicBezTo>
                    <a:pt x="2202" y="3971"/>
                    <a:pt x="2513" y="4777"/>
                    <a:pt x="2326" y="5553"/>
                  </a:cubicBezTo>
                  <a:lnTo>
                    <a:pt x="6390" y="5553"/>
                  </a:lnTo>
                  <a:cubicBezTo>
                    <a:pt x="6140" y="4304"/>
                    <a:pt x="7083" y="3178"/>
                    <a:pt x="8285" y="3178"/>
                  </a:cubicBezTo>
                  <a:cubicBezTo>
                    <a:pt x="8425" y="3178"/>
                    <a:pt x="8570" y="3194"/>
                    <a:pt x="8716" y="3227"/>
                  </a:cubicBezTo>
                  <a:lnTo>
                    <a:pt x="8716" y="2327"/>
                  </a:lnTo>
                  <a:cubicBezTo>
                    <a:pt x="8592" y="2358"/>
                    <a:pt x="8468" y="2389"/>
                    <a:pt x="8344" y="2389"/>
                  </a:cubicBezTo>
                  <a:lnTo>
                    <a:pt x="8313" y="2389"/>
                  </a:lnTo>
                  <a:cubicBezTo>
                    <a:pt x="7848" y="2389"/>
                    <a:pt x="7383" y="2203"/>
                    <a:pt x="7041" y="1893"/>
                  </a:cubicBezTo>
                  <a:cubicBezTo>
                    <a:pt x="6483" y="1427"/>
                    <a:pt x="6235" y="714"/>
                    <a:pt x="639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51"/>
          <p:cNvGrpSpPr/>
          <p:nvPr/>
        </p:nvGrpSpPr>
        <p:grpSpPr>
          <a:xfrm>
            <a:off x="1520319" y="2234339"/>
            <a:ext cx="309142" cy="351285"/>
            <a:chOff x="4041075" y="1558175"/>
            <a:chExt cx="297825" cy="338425"/>
          </a:xfrm>
        </p:grpSpPr>
        <p:sp>
          <p:nvSpPr>
            <p:cNvPr id="723" name="Google Shape;723;p51"/>
            <p:cNvSpPr/>
            <p:nvPr/>
          </p:nvSpPr>
          <p:spPr>
            <a:xfrm>
              <a:off x="4041075" y="1558175"/>
              <a:ext cx="238100" cy="178375"/>
            </a:xfrm>
            <a:custGeom>
              <a:rect b="b" l="l" r="r" t="t"/>
              <a:pathLst>
                <a:path extrusionOk="0" h="7135" w="9524">
                  <a:moveTo>
                    <a:pt x="3165" y="1272"/>
                  </a:moveTo>
                  <a:lnTo>
                    <a:pt x="6639" y="3598"/>
                  </a:lnTo>
                  <a:lnTo>
                    <a:pt x="3165" y="5925"/>
                  </a:lnTo>
                  <a:lnTo>
                    <a:pt x="3165" y="1272"/>
                  </a:lnTo>
                  <a:close/>
                  <a:moveTo>
                    <a:pt x="1" y="0"/>
                  </a:moveTo>
                  <a:lnTo>
                    <a:pt x="1" y="7134"/>
                  </a:lnTo>
                  <a:lnTo>
                    <a:pt x="9524" y="7134"/>
                  </a:lnTo>
                  <a:lnTo>
                    <a:pt x="952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1"/>
            <p:cNvSpPr/>
            <p:nvPr/>
          </p:nvSpPr>
          <p:spPr>
            <a:xfrm>
              <a:off x="4140350" y="1626400"/>
              <a:ext cx="31825" cy="42675"/>
            </a:xfrm>
            <a:custGeom>
              <a:rect b="b" l="l" r="r" t="t"/>
              <a:pathLst>
                <a:path extrusionOk="0" h="1707" w="1273">
                  <a:moveTo>
                    <a:pt x="0" y="1"/>
                  </a:moveTo>
                  <a:lnTo>
                    <a:pt x="0" y="1707"/>
                  </a:lnTo>
                  <a:lnTo>
                    <a:pt x="1272" y="838"/>
                  </a:lnTo>
                  <a:lnTo>
                    <a:pt x="0"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1"/>
            <p:cNvSpPr/>
            <p:nvPr/>
          </p:nvSpPr>
          <p:spPr>
            <a:xfrm>
              <a:off x="4071450" y="1756675"/>
              <a:ext cx="227125" cy="139925"/>
            </a:xfrm>
            <a:custGeom>
              <a:rect b="b" l="l" r="r" t="t"/>
              <a:pathLst>
                <a:path extrusionOk="0" h="5597" w="9085">
                  <a:moveTo>
                    <a:pt x="3128" y="1428"/>
                  </a:moveTo>
                  <a:lnTo>
                    <a:pt x="3718" y="1986"/>
                  </a:lnTo>
                  <a:lnTo>
                    <a:pt x="3128" y="2544"/>
                  </a:lnTo>
                  <a:lnTo>
                    <a:pt x="2570" y="1986"/>
                  </a:lnTo>
                  <a:lnTo>
                    <a:pt x="3128" y="1428"/>
                  </a:lnTo>
                  <a:close/>
                  <a:moveTo>
                    <a:pt x="6323" y="1428"/>
                  </a:moveTo>
                  <a:lnTo>
                    <a:pt x="6882" y="1986"/>
                  </a:lnTo>
                  <a:lnTo>
                    <a:pt x="6323" y="2544"/>
                  </a:lnTo>
                  <a:lnTo>
                    <a:pt x="5765" y="1986"/>
                  </a:lnTo>
                  <a:lnTo>
                    <a:pt x="6323" y="1428"/>
                  </a:lnTo>
                  <a:close/>
                  <a:moveTo>
                    <a:pt x="3128" y="1"/>
                  </a:moveTo>
                  <a:cubicBezTo>
                    <a:pt x="2322" y="1"/>
                    <a:pt x="1578" y="528"/>
                    <a:pt x="1298" y="1273"/>
                  </a:cubicBezTo>
                  <a:lnTo>
                    <a:pt x="461" y="3413"/>
                  </a:lnTo>
                  <a:cubicBezTo>
                    <a:pt x="0" y="4598"/>
                    <a:pt x="952" y="5596"/>
                    <a:pt x="1965" y="5596"/>
                  </a:cubicBezTo>
                  <a:cubicBezTo>
                    <a:pt x="2385" y="5596"/>
                    <a:pt x="2815" y="5425"/>
                    <a:pt x="3159" y="5026"/>
                  </a:cubicBezTo>
                  <a:lnTo>
                    <a:pt x="3935" y="4126"/>
                  </a:lnTo>
                  <a:cubicBezTo>
                    <a:pt x="3997" y="4033"/>
                    <a:pt x="4121" y="4002"/>
                    <a:pt x="4214" y="4002"/>
                  </a:cubicBezTo>
                  <a:lnTo>
                    <a:pt x="5238" y="4002"/>
                  </a:lnTo>
                  <a:cubicBezTo>
                    <a:pt x="5331" y="4002"/>
                    <a:pt x="5455" y="4033"/>
                    <a:pt x="5517" y="4126"/>
                  </a:cubicBezTo>
                  <a:lnTo>
                    <a:pt x="6292" y="5026"/>
                  </a:lnTo>
                  <a:cubicBezTo>
                    <a:pt x="6623" y="5410"/>
                    <a:pt x="7057" y="5581"/>
                    <a:pt x="7483" y="5581"/>
                  </a:cubicBezTo>
                  <a:cubicBezTo>
                    <a:pt x="8297" y="5581"/>
                    <a:pt x="9084" y="4959"/>
                    <a:pt x="9084" y="4002"/>
                  </a:cubicBezTo>
                  <a:cubicBezTo>
                    <a:pt x="9084" y="3785"/>
                    <a:pt x="9053" y="3599"/>
                    <a:pt x="8991" y="3413"/>
                  </a:cubicBezTo>
                  <a:lnTo>
                    <a:pt x="8185" y="1273"/>
                  </a:lnTo>
                  <a:cubicBezTo>
                    <a:pt x="7874" y="528"/>
                    <a:pt x="7130" y="1"/>
                    <a:pt x="632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1"/>
            <p:cNvSpPr/>
            <p:nvPr/>
          </p:nvSpPr>
          <p:spPr>
            <a:xfrm>
              <a:off x="4299325" y="1569800"/>
              <a:ext cx="39575" cy="155900"/>
            </a:xfrm>
            <a:custGeom>
              <a:rect b="b" l="l" r="r" t="t"/>
              <a:pathLst>
                <a:path extrusionOk="0" h="6236" w="1583">
                  <a:moveTo>
                    <a:pt x="1582" y="0"/>
                  </a:moveTo>
                  <a:lnTo>
                    <a:pt x="0" y="1055"/>
                  </a:lnTo>
                  <a:lnTo>
                    <a:pt x="0" y="5180"/>
                  </a:lnTo>
                  <a:lnTo>
                    <a:pt x="1582" y="6235"/>
                  </a:lnTo>
                  <a:lnTo>
                    <a:pt x="1582"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51"/>
          <p:cNvGrpSpPr/>
          <p:nvPr/>
        </p:nvGrpSpPr>
        <p:grpSpPr>
          <a:xfrm>
            <a:off x="4135084" y="2240342"/>
            <a:ext cx="339253" cy="339253"/>
            <a:chOff x="1492675" y="4992125"/>
            <a:chExt cx="481825" cy="481825"/>
          </a:xfrm>
        </p:grpSpPr>
        <p:sp>
          <p:nvSpPr>
            <p:cNvPr id="728" name="Google Shape;728;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 name="Google Shape;729;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 name="Google Shape;730;p51"/>
          <p:cNvGrpSpPr/>
          <p:nvPr/>
        </p:nvGrpSpPr>
        <p:grpSpPr>
          <a:xfrm>
            <a:off x="2670573" y="2240355"/>
            <a:ext cx="339253" cy="339253"/>
            <a:chOff x="2085525" y="4992125"/>
            <a:chExt cx="481825" cy="481825"/>
          </a:xfrm>
        </p:grpSpPr>
        <p:sp>
          <p:nvSpPr>
            <p:cNvPr id="731" name="Google Shape;731;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 name="Google Shape;732;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 name="Google Shape;733;p51"/>
          <p:cNvGrpSpPr/>
          <p:nvPr/>
        </p:nvGrpSpPr>
        <p:grpSpPr>
          <a:xfrm>
            <a:off x="5573163" y="2240367"/>
            <a:ext cx="339253" cy="339253"/>
            <a:chOff x="2085525" y="4992125"/>
            <a:chExt cx="481825" cy="481825"/>
          </a:xfrm>
        </p:grpSpPr>
        <p:sp>
          <p:nvSpPr>
            <p:cNvPr id="734" name="Google Shape;734;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 name="Google Shape;735;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 name="Google Shape;736;p51"/>
          <p:cNvGrpSpPr/>
          <p:nvPr/>
        </p:nvGrpSpPr>
        <p:grpSpPr>
          <a:xfrm>
            <a:off x="4135084" y="2685473"/>
            <a:ext cx="339253" cy="339253"/>
            <a:chOff x="2085525" y="4992125"/>
            <a:chExt cx="481825" cy="481825"/>
          </a:xfrm>
        </p:grpSpPr>
        <p:sp>
          <p:nvSpPr>
            <p:cNvPr id="737" name="Google Shape;737;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 name="Google Shape;738;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 name="Google Shape;739;p51"/>
          <p:cNvGrpSpPr/>
          <p:nvPr/>
        </p:nvGrpSpPr>
        <p:grpSpPr>
          <a:xfrm>
            <a:off x="7016223" y="3127205"/>
            <a:ext cx="339253" cy="339253"/>
            <a:chOff x="2085525" y="4992125"/>
            <a:chExt cx="481825" cy="481825"/>
          </a:xfrm>
        </p:grpSpPr>
        <p:sp>
          <p:nvSpPr>
            <p:cNvPr id="740" name="Google Shape;740;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 name="Google Shape;741;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 name="Google Shape;742;p51"/>
          <p:cNvGrpSpPr/>
          <p:nvPr/>
        </p:nvGrpSpPr>
        <p:grpSpPr>
          <a:xfrm>
            <a:off x="5573163" y="3558705"/>
            <a:ext cx="339253" cy="339253"/>
            <a:chOff x="2085525" y="4992125"/>
            <a:chExt cx="481825" cy="481825"/>
          </a:xfrm>
        </p:grpSpPr>
        <p:sp>
          <p:nvSpPr>
            <p:cNvPr id="743" name="Google Shape;743;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 name="Google Shape;744;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 name="Google Shape;745;p51"/>
          <p:cNvGrpSpPr/>
          <p:nvPr/>
        </p:nvGrpSpPr>
        <p:grpSpPr>
          <a:xfrm>
            <a:off x="4135084" y="3130590"/>
            <a:ext cx="339253" cy="339253"/>
            <a:chOff x="2085525" y="4992125"/>
            <a:chExt cx="481825" cy="481825"/>
          </a:xfrm>
        </p:grpSpPr>
        <p:sp>
          <p:nvSpPr>
            <p:cNvPr id="746" name="Google Shape;746;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 name="Google Shape;747;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 name="Google Shape;748;p51"/>
          <p:cNvGrpSpPr/>
          <p:nvPr/>
        </p:nvGrpSpPr>
        <p:grpSpPr>
          <a:xfrm>
            <a:off x="2670573" y="4013042"/>
            <a:ext cx="339253" cy="339253"/>
            <a:chOff x="2085525" y="4992125"/>
            <a:chExt cx="481825" cy="481825"/>
          </a:xfrm>
        </p:grpSpPr>
        <p:sp>
          <p:nvSpPr>
            <p:cNvPr id="749" name="Google Shape;749;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 name="Google Shape;750;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 name="Google Shape;751;p51"/>
          <p:cNvGrpSpPr/>
          <p:nvPr/>
        </p:nvGrpSpPr>
        <p:grpSpPr>
          <a:xfrm>
            <a:off x="7016223" y="4013030"/>
            <a:ext cx="339253" cy="339253"/>
            <a:chOff x="2085525" y="4992125"/>
            <a:chExt cx="481825" cy="481825"/>
          </a:xfrm>
        </p:grpSpPr>
        <p:sp>
          <p:nvSpPr>
            <p:cNvPr id="752" name="Google Shape;752;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 name="Google Shape;754;p51"/>
          <p:cNvGrpSpPr/>
          <p:nvPr/>
        </p:nvGrpSpPr>
        <p:grpSpPr>
          <a:xfrm>
            <a:off x="2670573" y="2685473"/>
            <a:ext cx="339253" cy="339253"/>
            <a:chOff x="1492675" y="4992125"/>
            <a:chExt cx="481825" cy="481825"/>
          </a:xfrm>
        </p:grpSpPr>
        <p:sp>
          <p:nvSpPr>
            <p:cNvPr id="755" name="Google Shape;755;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 name="Google Shape;757;p51"/>
          <p:cNvGrpSpPr/>
          <p:nvPr/>
        </p:nvGrpSpPr>
        <p:grpSpPr>
          <a:xfrm>
            <a:off x="2670573" y="3569880"/>
            <a:ext cx="339253" cy="339253"/>
            <a:chOff x="1492675" y="4992125"/>
            <a:chExt cx="481825" cy="481825"/>
          </a:xfrm>
        </p:grpSpPr>
        <p:sp>
          <p:nvSpPr>
            <p:cNvPr id="758" name="Google Shape;758;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 name="Google Shape;760;p51"/>
          <p:cNvGrpSpPr/>
          <p:nvPr/>
        </p:nvGrpSpPr>
        <p:grpSpPr>
          <a:xfrm>
            <a:off x="4135084" y="3567462"/>
            <a:ext cx="339253" cy="339253"/>
            <a:chOff x="1492675" y="4992125"/>
            <a:chExt cx="481825" cy="481825"/>
          </a:xfrm>
        </p:grpSpPr>
        <p:sp>
          <p:nvSpPr>
            <p:cNvPr id="761" name="Google Shape;761;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 name="Google Shape;762;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 name="Google Shape;763;p51"/>
          <p:cNvGrpSpPr/>
          <p:nvPr/>
        </p:nvGrpSpPr>
        <p:grpSpPr>
          <a:xfrm>
            <a:off x="5573163" y="2685473"/>
            <a:ext cx="339253" cy="339253"/>
            <a:chOff x="1492675" y="4992125"/>
            <a:chExt cx="481825" cy="481825"/>
          </a:xfrm>
        </p:grpSpPr>
        <p:sp>
          <p:nvSpPr>
            <p:cNvPr id="764" name="Google Shape;764;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 name="Google Shape;765;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 name="Google Shape;766;p51"/>
          <p:cNvGrpSpPr/>
          <p:nvPr/>
        </p:nvGrpSpPr>
        <p:grpSpPr>
          <a:xfrm>
            <a:off x="5573163" y="3126492"/>
            <a:ext cx="339253" cy="339253"/>
            <a:chOff x="1492675" y="4992125"/>
            <a:chExt cx="481825" cy="481825"/>
          </a:xfrm>
        </p:grpSpPr>
        <p:sp>
          <p:nvSpPr>
            <p:cNvPr id="767" name="Google Shape;767;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 name="Google Shape;768;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 name="Google Shape;769;p51"/>
          <p:cNvGrpSpPr/>
          <p:nvPr/>
        </p:nvGrpSpPr>
        <p:grpSpPr>
          <a:xfrm>
            <a:off x="7016223" y="2241367"/>
            <a:ext cx="339253" cy="339253"/>
            <a:chOff x="1492675" y="4992125"/>
            <a:chExt cx="481825" cy="481825"/>
          </a:xfrm>
        </p:grpSpPr>
        <p:sp>
          <p:nvSpPr>
            <p:cNvPr id="770" name="Google Shape;770;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 name="Google Shape;772;p51"/>
          <p:cNvGrpSpPr/>
          <p:nvPr/>
        </p:nvGrpSpPr>
        <p:grpSpPr>
          <a:xfrm>
            <a:off x="7016223" y="2684280"/>
            <a:ext cx="339253" cy="339253"/>
            <a:chOff x="1492675" y="4992125"/>
            <a:chExt cx="481825" cy="481825"/>
          </a:xfrm>
        </p:grpSpPr>
        <p:sp>
          <p:nvSpPr>
            <p:cNvPr id="773" name="Google Shape;773;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 name="Google Shape;775;p51"/>
          <p:cNvGrpSpPr/>
          <p:nvPr/>
        </p:nvGrpSpPr>
        <p:grpSpPr>
          <a:xfrm>
            <a:off x="7016223" y="3570117"/>
            <a:ext cx="339253" cy="339253"/>
            <a:chOff x="1492675" y="4992125"/>
            <a:chExt cx="481825" cy="481825"/>
          </a:xfrm>
        </p:grpSpPr>
        <p:sp>
          <p:nvSpPr>
            <p:cNvPr id="776" name="Google Shape;776;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 name="Google Shape;777;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 name="Google Shape;778;p51"/>
          <p:cNvGrpSpPr/>
          <p:nvPr/>
        </p:nvGrpSpPr>
        <p:grpSpPr>
          <a:xfrm>
            <a:off x="5573163" y="4008507"/>
            <a:ext cx="339253" cy="339253"/>
            <a:chOff x="1492675" y="4992125"/>
            <a:chExt cx="481825" cy="481825"/>
          </a:xfrm>
        </p:grpSpPr>
        <p:sp>
          <p:nvSpPr>
            <p:cNvPr id="779" name="Google Shape;779;p5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0" name="Google Shape;780;p5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1" name="Google Shape;781;p51"/>
          <p:cNvGrpSpPr/>
          <p:nvPr/>
        </p:nvGrpSpPr>
        <p:grpSpPr>
          <a:xfrm>
            <a:off x="4135084" y="4013055"/>
            <a:ext cx="339253" cy="339253"/>
            <a:chOff x="2085525" y="4992125"/>
            <a:chExt cx="481825" cy="481825"/>
          </a:xfrm>
        </p:grpSpPr>
        <p:sp>
          <p:nvSpPr>
            <p:cNvPr id="782" name="Google Shape;782;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3" name="Google Shape;783;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84" name="Google Shape;784;p51"/>
          <p:cNvGrpSpPr/>
          <p:nvPr/>
        </p:nvGrpSpPr>
        <p:grpSpPr>
          <a:xfrm>
            <a:off x="2670573" y="3123273"/>
            <a:ext cx="339253" cy="339253"/>
            <a:chOff x="2085525" y="4992125"/>
            <a:chExt cx="481825" cy="481825"/>
          </a:xfrm>
        </p:grpSpPr>
        <p:sp>
          <p:nvSpPr>
            <p:cNvPr id="785" name="Google Shape;785;p5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86" name="Google Shape;786;p5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87" name="Google Shape;787;p51"/>
          <p:cNvSpPr/>
          <p:nvPr/>
        </p:nvSpPr>
        <p:spPr>
          <a:xfrm rot="10800000">
            <a:off x="1570611" y="1692993"/>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2"/>
          <p:cNvSpPr/>
          <p:nvPr/>
        </p:nvSpPr>
        <p:spPr>
          <a:xfrm>
            <a:off x="6030730" y="923150"/>
            <a:ext cx="2184300" cy="2184300"/>
          </a:xfrm>
          <a:prstGeom prst="rect">
            <a:avLst/>
          </a:prstGeom>
          <a:gradFill>
            <a:gsLst>
              <a:gs pos="0">
                <a:schemeClr val="lt2"/>
              </a:gs>
              <a:gs pos="5500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txBox="1"/>
          <p:nvPr>
            <p:ph type="title"/>
          </p:nvPr>
        </p:nvSpPr>
        <p:spPr>
          <a:xfrm>
            <a:off x="1360750" y="1904150"/>
            <a:ext cx="4476900" cy="122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MARKETING </a:t>
            </a:r>
            <a:r>
              <a:rPr lang="en">
                <a:solidFill>
                  <a:schemeClr val="lt2"/>
                </a:solidFill>
              </a:rPr>
              <a:t>PLAN</a:t>
            </a:r>
            <a:endParaRPr>
              <a:solidFill>
                <a:schemeClr val="lt2"/>
              </a:solidFill>
            </a:endParaRPr>
          </a:p>
        </p:txBody>
      </p:sp>
      <p:sp>
        <p:nvSpPr>
          <p:cNvPr id="794" name="Google Shape;794;p52"/>
          <p:cNvSpPr txBox="1"/>
          <p:nvPr>
            <p:ph idx="2" type="title"/>
          </p:nvPr>
        </p:nvSpPr>
        <p:spPr>
          <a:xfrm>
            <a:off x="6574400" y="2379275"/>
            <a:ext cx="1810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03</a:t>
            </a:r>
            <a:endParaRPr>
              <a:solidFill>
                <a:schemeClr val="dk2"/>
              </a:solidFill>
            </a:endParaRPr>
          </a:p>
        </p:txBody>
      </p:sp>
      <p:sp>
        <p:nvSpPr>
          <p:cNvPr id="795" name="Google Shape;795;p52"/>
          <p:cNvSpPr txBox="1"/>
          <p:nvPr>
            <p:ph idx="1" type="subTitle"/>
          </p:nvPr>
        </p:nvSpPr>
        <p:spPr>
          <a:xfrm>
            <a:off x="1344728" y="3132350"/>
            <a:ext cx="38226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r>
              <a:rPr lang="en"/>
              <a:t>here if you need it</a:t>
            </a:r>
            <a:endParaRPr/>
          </a:p>
        </p:txBody>
      </p:sp>
      <p:cxnSp>
        <p:nvCxnSpPr>
          <p:cNvPr id="796" name="Google Shape;796;p52"/>
          <p:cNvCxnSpPr/>
          <p:nvPr/>
        </p:nvCxnSpPr>
        <p:spPr>
          <a:xfrm>
            <a:off x="1136150" y="4051925"/>
            <a:ext cx="3753300" cy="0"/>
          </a:xfrm>
          <a:prstGeom prst="straightConnector1">
            <a:avLst/>
          </a:prstGeom>
          <a:noFill/>
          <a:ln cap="flat" cmpd="sng" w="9525">
            <a:solidFill>
              <a:srgbClr val="100E0E"/>
            </a:solidFill>
            <a:prstDash val="solid"/>
            <a:round/>
            <a:headEnd len="med" w="med" type="none"/>
            <a:tailEnd len="med" w="med" type="none"/>
          </a:ln>
        </p:spPr>
      </p:cxnSp>
      <p:sp>
        <p:nvSpPr>
          <p:cNvPr id="797" name="Google Shape;797;p52"/>
          <p:cNvSpPr/>
          <p:nvPr/>
        </p:nvSpPr>
        <p:spPr>
          <a:xfrm>
            <a:off x="4892139" y="3880215"/>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798" name="Google Shape;798;p52"/>
          <p:cNvCxnSpPr/>
          <p:nvPr/>
        </p:nvCxnSpPr>
        <p:spPr>
          <a:xfrm>
            <a:off x="1141707" y="1728725"/>
            <a:ext cx="4653600" cy="0"/>
          </a:xfrm>
          <a:prstGeom prst="straightConnector1">
            <a:avLst/>
          </a:prstGeom>
          <a:noFill/>
          <a:ln cap="flat" cmpd="sng" w="9525">
            <a:solidFill>
              <a:srgbClr val="100E0E"/>
            </a:solidFill>
            <a:prstDash val="solid"/>
            <a:round/>
            <a:headEnd len="med" w="med" type="none"/>
            <a:tailEnd len="med" w="med" type="none"/>
          </a:ln>
        </p:spPr>
      </p:cxnSp>
      <p:sp>
        <p:nvSpPr>
          <p:cNvPr id="799" name="Google Shape;799;p52"/>
          <p:cNvSpPr/>
          <p:nvPr/>
        </p:nvSpPr>
        <p:spPr>
          <a:xfrm rot="5400000">
            <a:off x="8049173" y="344911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rot="5400000">
            <a:off x="2434254" y="-31140"/>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nvSpPr>
        <p:spPr>
          <a:xfrm flipH="1">
            <a:off x="1453348" y="1033260"/>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802" name="Google Shape;802;p52"/>
          <p:cNvSpPr/>
          <p:nvPr/>
        </p:nvSpPr>
        <p:spPr>
          <a:xfrm flipH="1">
            <a:off x="1141699" y="1054050"/>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txBox="1"/>
          <p:nvPr/>
        </p:nvSpPr>
        <p:spPr>
          <a:xfrm>
            <a:off x="4818630" y="393418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grpSp>
        <p:nvGrpSpPr>
          <p:cNvPr id="804" name="Google Shape;804;p52"/>
          <p:cNvGrpSpPr/>
          <p:nvPr/>
        </p:nvGrpSpPr>
        <p:grpSpPr>
          <a:xfrm flipH="1">
            <a:off x="3541346" y="2686110"/>
            <a:ext cx="208551" cy="228115"/>
            <a:chOff x="1348000" y="237300"/>
            <a:chExt cx="4772325" cy="5220025"/>
          </a:xfrm>
        </p:grpSpPr>
        <p:sp>
          <p:nvSpPr>
            <p:cNvPr id="805" name="Google Shape;805;p5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52"/>
          <p:cNvGrpSpPr/>
          <p:nvPr/>
        </p:nvGrpSpPr>
        <p:grpSpPr>
          <a:xfrm flipH="1" rot="10800000">
            <a:off x="1141683" y="2101653"/>
            <a:ext cx="208551" cy="228115"/>
            <a:chOff x="1348000" y="237300"/>
            <a:chExt cx="4772325" cy="5220025"/>
          </a:xfrm>
        </p:grpSpPr>
        <p:sp>
          <p:nvSpPr>
            <p:cNvPr id="808" name="Google Shape;808;p5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0000" y="535000"/>
            <a:ext cx="7704000" cy="572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CONTENTS OF THIS </a:t>
            </a:r>
            <a:r>
              <a:rPr lang="en">
                <a:solidFill>
                  <a:schemeClr val="lt2"/>
                </a:solidFill>
              </a:rPr>
              <a:t>TEMPLATE</a:t>
            </a:r>
            <a:endParaRPr>
              <a:solidFill>
                <a:schemeClr val="lt2"/>
              </a:solidFill>
            </a:endParaRPr>
          </a:p>
        </p:txBody>
      </p:sp>
      <p:sp>
        <p:nvSpPr>
          <p:cNvPr id="223" name="Google Shape;223;p35"/>
          <p:cNvSpPr txBox="1"/>
          <p:nvPr>
            <p:ph idx="1" type="body"/>
          </p:nvPr>
        </p:nvSpPr>
        <p:spPr>
          <a:xfrm>
            <a:off x="720000" y="1152500"/>
            <a:ext cx="7704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Here’s what you’ll find in this </a:t>
            </a:r>
            <a:r>
              <a:rPr b="1" lang="en">
                <a:solidFill>
                  <a:schemeClr val="accent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slide structure based on a Business Plan presentation,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solidFill>
                  <a:schemeClr val="accent1"/>
                </a:solidFill>
              </a:rPr>
              <a:t> </a:t>
            </a:r>
            <a:r>
              <a:rPr lang="en">
                <a:solidFill>
                  <a:schemeClr val="dk1"/>
                </a:solidFill>
              </a:rPr>
              <a:t>or read our</a:t>
            </a:r>
            <a:r>
              <a:rPr lang="en">
                <a:solidFill>
                  <a:schemeClr val="accent1"/>
                </a:solidFill>
              </a:rPr>
              <a:t> </a:t>
            </a:r>
            <a:r>
              <a:rPr b="1" lang="en">
                <a:solidFill>
                  <a:schemeClr val="accent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To view this template in PowerPoint with the correct fonts, download and install on your computer the </a:t>
            </a:r>
            <a:r>
              <a:rPr b="1" lang="en">
                <a:solidFill>
                  <a:schemeClr val="accent1"/>
                </a:solidFill>
                <a:uFill>
                  <a:noFill/>
                </a:uFill>
                <a:hlinkClick>
                  <a:extLst>
                    <a:ext uri="{A12FA001-AC4F-418D-AE19-62706E023703}">
                      <ahyp:hlinkClr val="tx"/>
                    </a:ext>
                  </a:extLst>
                </a:hlinkClick>
              </a:rPr>
              <a:t>fonts that we have used</a:t>
            </a:r>
            <a:r>
              <a:rPr lang="en">
                <a:solidFill>
                  <a:schemeClr val="dk1"/>
                </a:solidFill>
              </a:rPr>
              <a:t>. You can learn how to download and install fonts </a:t>
            </a:r>
            <a:r>
              <a:rPr b="1" lang="en">
                <a:solidFill>
                  <a:schemeClr val="accent1"/>
                </a:solidFill>
                <a:uFill>
                  <a:noFill/>
                </a:uFill>
                <a:hlinkClick r:id="rId6">
                  <a:extLst>
                    <a:ext uri="{A12FA001-AC4F-418D-AE19-62706E023703}">
                      <ahyp:hlinkClr val="tx"/>
                    </a:ext>
                  </a:extLst>
                </a:hlinkClick>
              </a:rPr>
              <a:t>here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An assortment of graphic resources that are suitable for use in the presentation can be found in the </a:t>
            </a:r>
            <a:r>
              <a:rPr b="1" lang="en">
                <a:solidFill>
                  <a:schemeClr val="accent1"/>
                </a:solidFill>
                <a:uFill>
                  <a:noFill/>
                </a:uFill>
                <a:hlinkClick action="ppaction://hlinksldjump" r:id="rId7">
                  <a:extLst>
                    <a:ext uri="{A12FA001-AC4F-418D-AE19-62706E023703}">
                      <ahyp:hlinkClr val="tx"/>
                    </a:ext>
                  </a:extLst>
                </a:hlinkClick>
              </a:rPr>
              <a:t>alternative resources slide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accent1"/>
                </a:solidFill>
                <a:uFill>
                  <a:noFill/>
                </a:uFill>
                <a:hlinkClick action="ppaction://hlinksldjump" r:id="rId8">
                  <a:extLst>
                    <a:ext uri="{A12FA001-AC4F-418D-AE19-62706E023703}">
                      <ahyp:hlinkClr val="tx"/>
                    </a:ext>
                  </a:extLst>
                </a:hlinkClick>
              </a:rPr>
              <a:t>thanks slide</a:t>
            </a:r>
            <a:r>
              <a:rPr lang="en">
                <a:solidFill>
                  <a:schemeClr val="dk1"/>
                </a:solidFill>
              </a:rPr>
              <a:t>, which you must keep so that proper credits for our design are given.</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A </a:t>
            </a:r>
            <a:r>
              <a:rPr b="1" lang="en">
                <a:solidFill>
                  <a:schemeClr val="accent1"/>
                </a:solidFill>
                <a:uFill>
                  <a:noFill/>
                </a:uFill>
                <a:hlinkClick action="ppaction://hlinksldjump" r:id="rId9">
                  <a:extLst>
                    <a:ext uri="{A12FA001-AC4F-418D-AE19-62706E023703}">
                      <ahyp:hlinkClr val="tx"/>
                    </a:ext>
                  </a:extLst>
                </a:hlinkClick>
              </a:rPr>
              <a:t>resources slide</a:t>
            </a:r>
            <a:r>
              <a:rPr lang="en">
                <a:solidFill>
                  <a:schemeClr val="dk1"/>
                </a:solidFill>
              </a:rPr>
              <a:t>, where you’ll find links to all the elements used in the template.</a:t>
            </a:r>
            <a:endParaRPr>
              <a:solidFill>
                <a:schemeClr val="dk1"/>
              </a:solidFill>
            </a:endParaRPr>
          </a:p>
          <a:p>
            <a:pPr indent="-301625" lvl="0" marL="457200" rtl="0" algn="l">
              <a:spcBef>
                <a:spcPts val="0"/>
              </a:spcBef>
              <a:spcAft>
                <a:spcPts val="0"/>
              </a:spcAft>
              <a:buClr>
                <a:schemeClr val="dk1"/>
              </a:buClr>
              <a:buSzPts val="1150"/>
              <a:buAutoNum type="arabicPeriod"/>
            </a:pPr>
            <a:r>
              <a:rPr b="1" lang="en">
                <a:solidFill>
                  <a:schemeClr val="accent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301625" lvl="0" marL="457200" rtl="0" algn="l">
              <a:spcBef>
                <a:spcPts val="0"/>
              </a:spcBef>
              <a:spcAft>
                <a:spcPts val="0"/>
              </a:spcAft>
              <a:buClr>
                <a:schemeClr val="dk1"/>
              </a:buClr>
              <a:buSzPts val="1150"/>
              <a:buAutoNum type="arabicPeriod"/>
            </a:pPr>
            <a:r>
              <a:rPr lang="en">
                <a:solidFill>
                  <a:schemeClr val="dk1"/>
                </a:solidFill>
              </a:rPr>
              <a:t>Final slides with:</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The</a:t>
            </a:r>
            <a:r>
              <a:rPr lang="en">
                <a:solidFill>
                  <a:schemeClr val="hlink"/>
                </a:solidFill>
                <a:uFill>
                  <a:noFill/>
                </a:uFill>
                <a:hlinkClick/>
              </a:rPr>
              <a:t> </a:t>
            </a:r>
            <a:r>
              <a:rPr b="1" lang="en">
                <a:solidFill>
                  <a:schemeClr val="accent1"/>
                </a:solidFill>
                <a:uFill>
                  <a:noFill/>
                </a:uFill>
                <a:hlinkClick>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A </a:t>
            </a:r>
            <a:r>
              <a:rPr b="1" lang="en">
                <a:solidFill>
                  <a:schemeClr val="accent1"/>
                </a:solidFill>
              </a:rPr>
              <a:t>selection of </a:t>
            </a:r>
            <a:r>
              <a:rPr b="1" lang="en">
                <a:solidFill>
                  <a:schemeClr val="accent1"/>
                </a:solidFill>
                <a:uFill>
                  <a:noFill/>
                </a:uFill>
                <a:hlinkClick>
                  <a:extLst>
                    <a:ext uri="{A12FA001-AC4F-418D-AE19-62706E023703}">
                      <ahyp:hlinkClr val="tx"/>
                    </a:ext>
                  </a:extLst>
                </a:hlinkClick>
              </a:rPr>
              <a:t>illustrations</a:t>
            </a:r>
            <a:r>
              <a:rPr b="1" lang="en">
                <a:solidFill>
                  <a:schemeClr val="accent1"/>
                </a:solidFill>
              </a:rPr>
              <a:t>.</a:t>
            </a:r>
            <a:r>
              <a:rPr lang="en">
                <a:solidFill>
                  <a:schemeClr val="dk1"/>
                </a:solidFill>
              </a:rPr>
              <a:t> You can also customize and animate them as you wish with the online editor. Visit</a:t>
            </a:r>
            <a:r>
              <a:rPr b="1" lang="en">
                <a:solidFill>
                  <a:schemeClr val="dk1"/>
                </a:solidFill>
              </a:rPr>
              <a:t> </a:t>
            </a:r>
            <a:r>
              <a:rPr b="1" lang="en">
                <a:solidFill>
                  <a:schemeClr val="accent1"/>
                </a:solidFill>
                <a:uFill>
                  <a:noFill/>
                </a:uFill>
                <a:hlinkClick r:id="rId10">
                  <a:extLst>
                    <a:ext uri="{A12FA001-AC4F-418D-AE19-62706E023703}">
                      <ahyp:hlinkClr val="tx"/>
                    </a:ext>
                  </a:extLst>
                </a:hlinkClick>
              </a:rPr>
              <a:t>Storyset</a:t>
            </a:r>
            <a:r>
              <a:rPr lang="en">
                <a:solidFill>
                  <a:schemeClr val="dk1"/>
                </a:solidFill>
              </a:rPr>
              <a:t> to find more.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More</a:t>
            </a:r>
            <a:r>
              <a:rPr lang="en">
                <a:solidFill>
                  <a:schemeClr val="hlink"/>
                </a:solidFill>
                <a:uFill>
                  <a:noFill/>
                </a:uFill>
                <a:hlinkClick action="ppaction://hlinksldjump" r:id="rId11"/>
              </a:rPr>
              <a:t> </a:t>
            </a:r>
            <a:r>
              <a:rPr b="1" lang="en">
                <a:solidFill>
                  <a:schemeClr val="accent1"/>
                </a:solidFill>
                <a:uFill>
                  <a:noFill/>
                </a:uFill>
                <a:hlinkClick action="ppaction://hlinksldjump" r:id="rId12">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301625" lvl="0" marL="914400" rtl="0" algn="l">
              <a:spcBef>
                <a:spcPts val="0"/>
              </a:spcBef>
              <a:spcAft>
                <a:spcPts val="0"/>
              </a:spcAft>
              <a:buClr>
                <a:schemeClr val="dk1"/>
              </a:buClr>
              <a:buSzPts val="1150"/>
              <a:buChar char="●"/>
            </a:pPr>
            <a:r>
              <a:rPr lang="en">
                <a:solidFill>
                  <a:schemeClr val="dk1"/>
                </a:solidFill>
              </a:rPr>
              <a:t>Sets of </a:t>
            </a:r>
            <a:r>
              <a:rPr b="1" lang="en">
                <a:solidFill>
                  <a:schemeClr val="accent1"/>
                </a:solidFill>
                <a:uFill>
                  <a:noFill/>
                </a:uFill>
                <a:hlinkClick action="ppaction://hlinksldjump" r:id="rId13">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0"/>
              </a:spcBef>
              <a:spcAft>
                <a:spcPts val="0"/>
              </a:spcAft>
              <a:buNone/>
            </a:pPr>
            <a:r>
              <a:rPr lang="en">
                <a:solidFill>
                  <a:schemeClr val="dk1"/>
                </a:solidFill>
              </a:rPr>
              <a:t>You can delete this slide when you’re done editing the presentation.</a:t>
            </a:r>
            <a:endParaRPr>
              <a:solidFill>
                <a:schemeClr val="dk1"/>
              </a:solidFill>
            </a:endParaRPr>
          </a:p>
        </p:txBody>
      </p:sp>
      <p:grpSp>
        <p:nvGrpSpPr>
          <p:cNvPr id="224" name="Google Shape;224;p35"/>
          <p:cNvGrpSpPr/>
          <p:nvPr/>
        </p:nvGrpSpPr>
        <p:grpSpPr>
          <a:xfrm flipH="1" rot="10800000">
            <a:off x="715098" y="707288"/>
            <a:ext cx="208551" cy="228115"/>
            <a:chOff x="1348000" y="237300"/>
            <a:chExt cx="4772325" cy="5220025"/>
          </a:xfrm>
        </p:grpSpPr>
        <p:sp>
          <p:nvSpPr>
            <p:cNvPr id="225" name="Google Shape;225;p3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35"/>
          <p:cNvSpPr/>
          <p:nvPr/>
        </p:nvSpPr>
        <p:spPr>
          <a:xfrm flipH="1" rot="10800000">
            <a:off x="8215422" y="4222373"/>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3"/>
          <p:cNvSpPr/>
          <p:nvPr/>
        </p:nvSpPr>
        <p:spPr>
          <a:xfrm>
            <a:off x="739700" y="1577094"/>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739700" y="2671244"/>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739700" y="3771294"/>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4718350" y="1577094"/>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4718350" y="2671244"/>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4718350" y="3771294"/>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txBox="1"/>
          <p:nvPr>
            <p:ph idx="15" type="title"/>
          </p:nvPr>
        </p:nvSpPr>
        <p:spPr>
          <a:xfrm>
            <a:off x="2589300" y="686825"/>
            <a:ext cx="3965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SERVICES</a:t>
            </a:r>
            <a:endParaRPr>
              <a:solidFill>
                <a:schemeClr val="lt2"/>
              </a:solidFill>
            </a:endParaRPr>
          </a:p>
        </p:txBody>
      </p:sp>
      <p:sp>
        <p:nvSpPr>
          <p:cNvPr id="821" name="Google Shape;821;p53"/>
          <p:cNvSpPr txBox="1"/>
          <p:nvPr>
            <p:ph idx="4" type="title"/>
          </p:nvPr>
        </p:nvSpPr>
        <p:spPr>
          <a:xfrm>
            <a:off x="1587247" y="2517332"/>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Let’s play</a:t>
            </a:r>
            <a:endParaRPr/>
          </a:p>
        </p:txBody>
      </p:sp>
      <p:sp>
        <p:nvSpPr>
          <p:cNvPr id="822" name="Google Shape;822;p53"/>
          <p:cNvSpPr txBox="1"/>
          <p:nvPr>
            <p:ph idx="5" type="subTitle"/>
          </p:nvPr>
        </p:nvSpPr>
        <p:spPr>
          <a:xfrm>
            <a:off x="1587250" y="3027650"/>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all of them</a:t>
            </a:r>
            <a:endParaRPr/>
          </a:p>
        </p:txBody>
      </p:sp>
      <p:sp>
        <p:nvSpPr>
          <p:cNvPr id="823" name="Google Shape;823;p53"/>
          <p:cNvSpPr txBox="1"/>
          <p:nvPr>
            <p:ph type="title"/>
          </p:nvPr>
        </p:nvSpPr>
        <p:spPr>
          <a:xfrm>
            <a:off x="1587247" y="1418632"/>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Trailers</a:t>
            </a:r>
            <a:endParaRPr/>
          </a:p>
        </p:txBody>
      </p:sp>
      <p:sp>
        <p:nvSpPr>
          <p:cNvPr id="824" name="Google Shape;824;p53"/>
          <p:cNvSpPr txBox="1"/>
          <p:nvPr>
            <p:ph idx="1" type="subTitle"/>
          </p:nvPr>
        </p:nvSpPr>
        <p:spPr>
          <a:xfrm>
            <a:off x="1587250" y="1928950"/>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a:t>
            </a:r>
            <a:r>
              <a:rPr lang="en"/>
              <a:t>the closest planet to the Sun</a:t>
            </a:r>
            <a:endParaRPr/>
          </a:p>
        </p:txBody>
      </p:sp>
      <p:sp>
        <p:nvSpPr>
          <p:cNvPr id="825" name="Google Shape;825;p53"/>
          <p:cNvSpPr txBox="1"/>
          <p:nvPr>
            <p:ph idx="2" type="title"/>
          </p:nvPr>
        </p:nvSpPr>
        <p:spPr>
          <a:xfrm>
            <a:off x="5587933" y="1348161"/>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Humor</a:t>
            </a:r>
            <a:endParaRPr/>
          </a:p>
        </p:txBody>
      </p:sp>
      <p:sp>
        <p:nvSpPr>
          <p:cNvPr id="826" name="Google Shape;826;p53"/>
          <p:cNvSpPr txBox="1"/>
          <p:nvPr>
            <p:ph idx="3" type="subTitle"/>
          </p:nvPr>
        </p:nvSpPr>
        <p:spPr>
          <a:xfrm>
            <a:off x="5587925" y="1858475"/>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827" name="Google Shape;827;p53"/>
          <p:cNvSpPr txBox="1"/>
          <p:nvPr>
            <p:ph idx="6" type="title"/>
          </p:nvPr>
        </p:nvSpPr>
        <p:spPr>
          <a:xfrm>
            <a:off x="1587247" y="3616032"/>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Livestream</a:t>
            </a:r>
            <a:endParaRPr/>
          </a:p>
        </p:txBody>
      </p:sp>
      <p:sp>
        <p:nvSpPr>
          <p:cNvPr id="828" name="Google Shape;828;p53"/>
          <p:cNvSpPr txBox="1"/>
          <p:nvPr>
            <p:ph idx="7" type="subTitle"/>
          </p:nvPr>
        </p:nvSpPr>
        <p:spPr>
          <a:xfrm>
            <a:off x="1587250" y="4126350"/>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Saturn is</a:t>
            </a:r>
            <a:r>
              <a:rPr lang="en"/>
              <a:t> composed of hydrogen and helium</a:t>
            </a:r>
            <a:endParaRPr/>
          </a:p>
        </p:txBody>
      </p:sp>
      <p:sp>
        <p:nvSpPr>
          <p:cNvPr id="829" name="Google Shape;829;p53"/>
          <p:cNvSpPr txBox="1"/>
          <p:nvPr>
            <p:ph idx="8" type="title"/>
          </p:nvPr>
        </p:nvSpPr>
        <p:spPr>
          <a:xfrm>
            <a:off x="5587933" y="2446873"/>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Reviews</a:t>
            </a:r>
            <a:endParaRPr/>
          </a:p>
        </p:txBody>
      </p:sp>
      <p:sp>
        <p:nvSpPr>
          <p:cNvPr id="830" name="Google Shape;830;p53"/>
          <p:cNvSpPr txBox="1"/>
          <p:nvPr>
            <p:ph idx="9" type="subTitle"/>
          </p:nvPr>
        </p:nvSpPr>
        <p:spPr>
          <a:xfrm>
            <a:off x="5587925" y="2957194"/>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Mars is actually a very cold planet</a:t>
            </a:r>
            <a:endParaRPr/>
          </a:p>
        </p:txBody>
      </p:sp>
      <p:sp>
        <p:nvSpPr>
          <p:cNvPr id="831" name="Google Shape;831;p53"/>
          <p:cNvSpPr txBox="1"/>
          <p:nvPr>
            <p:ph idx="13" type="title"/>
          </p:nvPr>
        </p:nvSpPr>
        <p:spPr>
          <a:xfrm>
            <a:off x="5587933" y="3545573"/>
            <a:ext cx="2305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Peer to peer</a:t>
            </a:r>
            <a:endParaRPr/>
          </a:p>
        </p:txBody>
      </p:sp>
      <p:sp>
        <p:nvSpPr>
          <p:cNvPr id="832" name="Google Shape;832;p53"/>
          <p:cNvSpPr txBox="1"/>
          <p:nvPr>
            <p:ph idx="14" type="subTitle"/>
          </p:nvPr>
        </p:nvSpPr>
        <p:spPr>
          <a:xfrm>
            <a:off x="5587925" y="4055900"/>
            <a:ext cx="24573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 is </a:t>
            </a:r>
            <a:r>
              <a:rPr lang="en"/>
              <a:t>the farthest planet from the Sun</a:t>
            </a:r>
            <a:endParaRPr/>
          </a:p>
        </p:txBody>
      </p:sp>
      <p:sp>
        <p:nvSpPr>
          <p:cNvPr id="833" name="Google Shape;833;p53"/>
          <p:cNvSpPr/>
          <p:nvPr/>
        </p:nvSpPr>
        <p:spPr>
          <a:xfrm>
            <a:off x="3955028" y="124149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34" name="Google Shape;834;p53"/>
          <p:cNvSpPr/>
          <p:nvPr/>
        </p:nvSpPr>
        <p:spPr>
          <a:xfrm>
            <a:off x="3955028" y="232975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35" name="Google Shape;835;p53"/>
          <p:cNvSpPr/>
          <p:nvPr/>
        </p:nvSpPr>
        <p:spPr>
          <a:xfrm>
            <a:off x="3955028" y="3429789"/>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36" name="Google Shape;836;p53"/>
          <p:cNvSpPr txBox="1"/>
          <p:nvPr/>
        </p:nvSpPr>
        <p:spPr>
          <a:xfrm>
            <a:off x="3881508" y="238373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2</a:t>
            </a:r>
            <a:endParaRPr>
              <a:solidFill>
                <a:srgbClr val="F52E3C"/>
              </a:solidFill>
              <a:latin typeface="Montserrat"/>
              <a:ea typeface="Montserrat"/>
              <a:cs typeface="Montserrat"/>
              <a:sym typeface="Montserrat"/>
            </a:endParaRPr>
          </a:p>
        </p:txBody>
      </p:sp>
      <p:sp>
        <p:nvSpPr>
          <p:cNvPr id="837" name="Google Shape;837;p53"/>
          <p:cNvSpPr txBox="1"/>
          <p:nvPr/>
        </p:nvSpPr>
        <p:spPr>
          <a:xfrm>
            <a:off x="3881508" y="129549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1</a:t>
            </a:r>
            <a:endParaRPr>
              <a:solidFill>
                <a:srgbClr val="F52E3C"/>
              </a:solidFill>
              <a:latin typeface="Montserrat"/>
              <a:ea typeface="Montserrat"/>
              <a:cs typeface="Montserrat"/>
              <a:sym typeface="Montserrat"/>
            </a:endParaRPr>
          </a:p>
        </p:txBody>
      </p:sp>
      <p:sp>
        <p:nvSpPr>
          <p:cNvPr id="838" name="Google Shape;838;p53"/>
          <p:cNvSpPr txBox="1"/>
          <p:nvPr/>
        </p:nvSpPr>
        <p:spPr>
          <a:xfrm>
            <a:off x="3881508" y="3478681"/>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3</a:t>
            </a:r>
            <a:endParaRPr>
              <a:solidFill>
                <a:srgbClr val="F52E3C"/>
              </a:solidFill>
              <a:latin typeface="Montserrat"/>
              <a:ea typeface="Montserrat"/>
              <a:cs typeface="Montserrat"/>
              <a:sym typeface="Montserrat"/>
            </a:endParaRPr>
          </a:p>
        </p:txBody>
      </p:sp>
      <p:cxnSp>
        <p:nvCxnSpPr>
          <p:cNvPr id="839" name="Google Shape;839;p53"/>
          <p:cNvCxnSpPr/>
          <p:nvPr/>
        </p:nvCxnSpPr>
        <p:spPr>
          <a:xfrm>
            <a:off x="737817" y="1413226"/>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840" name="Google Shape;840;p53"/>
          <p:cNvCxnSpPr/>
          <p:nvPr/>
        </p:nvCxnSpPr>
        <p:spPr>
          <a:xfrm>
            <a:off x="737817" y="2501478"/>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841" name="Google Shape;841;p53"/>
          <p:cNvCxnSpPr/>
          <p:nvPr/>
        </p:nvCxnSpPr>
        <p:spPr>
          <a:xfrm>
            <a:off x="737817" y="3601516"/>
            <a:ext cx="3217500" cy="0"/>
          </a:xfrm>
          <a:prstGeom prst="straightConnector1">
            <a:avLst/>
          </a:prstGeom>
          <a:noFill/>
          <a:ln cap="flat" cmpd="sng" w="9525">
            <a:solidFill>
              <a:srgbClr val="100E0E"/>
            </a:solidFill>
            <a:prstDash val="solid"/>
            <a:round/>
            <a:headEnd len="med" w="med" type="none"/>
            <a:tailEnd len="med" w="med" type="none"/>
          </a:ln>
        </p:spPr>
      </p:cxnSp>
      <p:sp>
        <p:nvSpPr>
          <p:cNvPr id="842" name="Google Shape;842;p53"/>
          <p:cNvSpPr/>
          <p:nvPr/>
        </p:nvSpPr>
        <p:spPr>
          <a:xfrm>
            <a:off x="7935561" y="123559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43" name="Google Shape;843;p53"/>
          <p:cNvSpPr/>
          <p:nvPr/>
        </p:nvSpPr>
        <p:spPr>
          <a:xfrm>
            <a:off x="7935561" y="232385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44" name="Google Shape;844;p53"/>
          <p:cNvSpPr/>
          <p:nvPr/>
        </p:nvSpPr>
        <p:spPr>
          <a:xfrm>
            <a:off x="7935561" y="3423889"/>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845" name="Google Shape;845;p53"/>
          <p:cNvSpPr txBox="1"/>
          <p:nvPr/>
        </p:nvSpPr>
        <p:spPr>
          <a:xfrm>
            <a:off x="7862041" y="237783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5</a:t>
            </a:r>
            <a:endParaRPr>
              <a:solidFill>
                <a:srgbClr val="F52E3C"/>
              </a:solidFill>
              <a:latin typeface="Montserrat"/>
              <a:ea typeface="Montserrat"/>
              <a:cs typeface="Montserrat"/>
              <a:sym typeface="Montserrat"/>
            </a:endParaRPr>
          </a:p>
        </p:txBody>
      </p:sp>
      <p:sp>
        <p:nvSpPr>
          <p:cNvPr id="846" name="Google Shape;846;p53"/>
          <p:cNvSpPr txBox="1"/>
          <p:nvPr/>
        </p:nvSpPr>
        <p:spPr>
          <a:xfrm>
            <a:off x="7862041" y="128959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4</a:t>
            </a:r>
            <a:endParaRPr>
              <a:solidFill>
                <a:srgbClr val="F52E3C"/>
              </a:solidFill>
              <a:latin typeface="Montserrat"/>
              <a:ea typeface="Montserrat"/>
              <a:cs typeface="Montserrat"/>
              <a:sym typeface="Montserrat"/>
            </a:endParaRPr>
          </a:p>
        </p:txBody>
      </p:sp>
      <p:sp>
        <p:nvSpPr>
          <p:cNvPr id="847" name="Google Shape;847;p53"/>
          <p:cNvSpPr txBox="1"/>
          <p:nvPr/>
        </p:nvSpPr>
        <p:spPr>
          <a:xfrm>
            <a:off x="7862041" y="3472781"/>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6</a:t>
            </a:r>
            <a:endParaRPr>
              <a:solidFill>
                <a:srgbClr val="F52E3C"/>
              </a:solidFill>
              <a:latin typeface="Montserrat"/>
              <a:ea typeface="Montserrat"/>
              <a:cs typeface="Montserrat"/>
              <a:sym typeface="Montserrat"/>
            </a:endParaRPr>
          </a:p>
        </p:txBody>
      </p:sp>
      <p:cxnSp>
        <p:nvCxnSpPr>
          <p:cNvPr id="848" name="Google Shape;848;p53"/>
          <p:cNvCxnSpPr/>
          <p:nvPr/>
        </p:nvCxnSpPr>
        <p:spPr>
          <a:xfrm>
            <a:off x="4718349" y="1407326"/>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849" name="Google Shape;849;p53"/>
          <p:cNvCxnSpPr/>
          <p:nvPr/>
        </p:nvCxnSpPr>
        <p:spPr>
          <a:xfrm>
            <a:off x="4718349" y="2495578"/>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850" name="Google Shape;850;p53"/>
          <p:cNvCxnSpPr/>
          <p:nvPr/>
        </p:nvCxnSpPr>
        <p:spPr>
          <a:xfrm>
            <a:off x="4718349" y="3595616"/>
            <a:ext cx="3217500" cy="0"/>
          </a:xfrm>
          <a:prstGeom prst="straightConnector1">
            <a:avLst/>
          </a:prstGeom>
          <a:noFill/>
          <a:ln cap="flat" cmpd="sng" w="9525">
            <a:solidFill>
              <a:srgbClr val="100E0E"/>
            </a:solidFill>
            <a:prstDash val="solid"/>
            <a:round/>
            <a:headEnd len="med" w="med" type="none"/>
            <a:tailEnd len="med" w="med" type="none"/>
          </a:ln>
        </p:spPr>
      </p:cxnSp>
      <p:grpSp>
        <p:nvGrpSpPr>
          <p:cNvPr id="851" name="Google Shape;851;p53"/>
          <p:cNvGrpSpPr/>
          <p:nvPr/>
        </p:nvGrpSpPr>
        <p:grpSpPr>
          <a:xfrm>
            <a:off x="4919001" y="1793743"/>
            <a:ext cx="359177" cy="315417"/>
            <a:chOff x="4020925" y="3811700"/>
            <a:chExt cx="337350" cy="296250"/>
          </a:xfrm>
        </p:grpSpPr>
        <p:sp>
          <p:nvSpPr>
            <p:cNvPr id="852" name="Google Shape;852;p53"/>
            <p:cNvSpPr/>
            <p:nvPr/>
          </p:nvSpPr>
          <p:spPr>
            <a:xfrm>
              <a:off x="4062025" y="3831850"/>
              <a:ext cx="255925" cy="276100"/>
            </a:xfrm>
            <a:custGeom>
              <a:rect b="b" l="l" r="r" t="t"/>
              <a:pathLst>
                <a:path extrusionOk="0" h="11044" w="10237">
                  <a:moveTo>
                    <a:pt x="5118" y="1"/>
                  </a:moveTo>
                  <a:cubicBezTo>
                    <a:pt x="3816" y="1"/>
                    <a:pt x="3505" y="1831"/>
                    <a:pt x="4746" y="2265"/>
                  </a:cubicBezTo>
                  <a:lnTo>
                    <a:pt x="4746" y="4716"/>
                  </a:lnTo>
                  <a:lnTo>
                    <a:pt x="1179" y="4716"/>
                  </a:lnTo>
                  <a:cubicBezTo>
                    <a:pt x="528" y="4716"/>
                    <a:pt x="0" y="5243"/>
                    <a:pt x="0" y="5895"/>
                  </a:cubicBezTo>
                  <a:lnTo>
                    <a:pt x="0" y="9865"/>
                  </a:lnTo>
                  <a:cubicBezTo>
                    <a:pt x="0" y="10516"/>
                    <a:pt x="528" y="11044"/>
                    <a:pt x="1179" y="11044"/>
                  </a:cubicBezTo>
                  <a:lnTo>
                    <a:pt x="3071" y="11044"/>
                  </a:lnTo>
                  <a:cubicBezTo>
                    <a:pt x="3505" y="11044"/>
                    <a:pt x="3940" y="10796"/>
                    <a:pt x="4126" y="10392"/>
                  </a:cubicBezTo>
                  <a:lnTo>
                    <a:pt x="4467" y="9679"/>
                  </a:lnTo>
                  <a:cubicBezTo>
                    <a:pt x="4529" y="9555"/>
                    <a:pt x="4684" y="9462"/>
                    <a:pt x="4839" y="9462"/>
                  </a:cubicBezTo>
                  <a:lnTo>
                    <a:pt x="5429" y="9462"/>
                  </a:lnTo>
                  <a:cubicBezTo>
                    <a:pt x="5584" y="9462"/>
                    <a:pt x="5708" y="9555"/>
                    <a:pt x="5770" y="9679"/>
                  </a:cubicBezTo>
                  <a:lnTo>
                    <a:pt x="6142" y="10392"/>
                  </a:lnTo>
                  <a:cubicBezTo>
                    <a:pt x="6328" y="10796"/>
                    <a:pt x="6762" y="11044"/>
                    <a:pt x="7197" y="11044"/>
                  </a:cubicBezTo>
                  <a:lnTo>
                    <a:pt x="9058" y="11044"/>
                  </a:lnTo>
                  <a:cubicBezTo>
                    <a:pt x="9709" y="11044"/>
                    <a:pt x="10237" y="10516"/>
                    <a:pt x="10237" y="9865"/>
                  </a:cubicBezTo>
                  <a:lnTo>
                    <a:pt x="10237" y="5895"/>
                  </a:lnTo>
                  <a:cubicBezTo>
                    <a:pt x="10237" y="5243"/>
                    <a:pt x="9709" y="4716"/>
                    <a:pt x="9058" y="4716"/>
                  </a:cubicBezTo>
                  <a:lnTo>
                    <a:pt x="5522" y="4716"/>
                  </a:lnTo>
                  <a:lnTo>
                    <a:pt x="5522" y="2265"/>
                  </a:lnTo>
                  <a:cubicBezTo>
                    <a:pt x="6731" y="1831"/>
                    <a:pt x="6421" y="1"/>
                    <a:pt x="511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4269075" y="3812475"/>
              <a:ext cx="33375" cy="96950"/>
            </a:xfrm>
            <a:custGeom>
              <a:rect b="b" l="l" r="r" t="t"/>
              <a:pathLst>
                <a:path extrusionOk="0" h="3878" w="1335">
                  <a:moveTo>
                    <a:pt x="714" y="1"/>
                  </a:moveTo>
                  <a:lnTo>
                    <a:pt x="0" y="342"/>
                  </a:lnTo>
                  <a:cubicBezTo>
                    <a:pt x="497" y="1334"/>
                    <a:pt x="497" y="2513"/>
                    <a:pt x="0" y="3537"/>
                  </a:cubicBezTo>
                  <a:lnTo>
                    <a:pt x="714" y="3878"/>
                  </a:lnTo>
                  <a:cubicBezTo>
                    <a:pt x="1334" y="2637"/>
                    <a:pt x="1334" y="1210"/>
                    <a:pt x="71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4077525" y="3811700"/>
              <a:ext cx="32600" cy="96950"/>
            </a:xfrm>
            <a:custGeom>
              <a:rect b="b" l="l" r="r" t="t"/>
              <a:pathLst>
                <a:path extrusionOk="0" h="3878" w="1304">
                  <a:moveTo>
                    <a:pt x="590" y="0"/>
                  </a:moveTo>
                  <a:cubicBezTo>
                    <a:pt x="1" y="1210"/>
                    <a:pt x="1" y="2668"/>
                    <a:pt x="590" y="3878"/>
                  </a:cubicBezTo>
                  <a:lnTo>
                    <a:pt x="1303" y="3537"/>
                  </a:lnTo>
                  <a:cubicBezTo>
                    <a:pt x="807" y="2544"/>
                    <a:pt x="807" y="1365"/>
                    <a:pt x="1303" y="373"/>
                  </a:cubicBezTo>
                  <a:lnTo>
                    <a:pt x="59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4117850" y="3829525"/>
              <a:ext cx="27950" cy="61300"/>
            </a:xfrm>
            <a:custGeom>
              <a:rect b="b" l="l" r="r" t="t"/>
              <a:pathLst>
                <a:path extrusionOk="0" h="2452" w="1118">
                  <a:moveTo>
                    <a:pt x="404" y="1"/>
                  </a:moveTo>
                  <a:cubicBezTo>
                    <a:pt x="1" y="776"/>
                    <a:pt x="1" y="1676"/>
                    <a:pt x="404" y="2451"/>
                  </a:cubicBezTo>
                  <a:lnTo>
                    <a:pt x="1117" y="2110"/>
                  </a:lnTo>
                  <a:cubicBezTo>
                    <a:pt x="838" y="1552"/>
                    <a:pt x="838" y="900"/>
                    <a:pt x="1117" y="342"/>
                  </a:cubicBezTo>
                  <a:lnTo>
                    <a:pt x="40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4234175" y="3829525"/>
              <a:ext cx="27175" cy="62075"/>
            </a:xfrm>
            <a:custGeom>
              <a:rect b="b" l="l" r="r" t="t"/>
              <a:pathLst>
                <a:path extrusionOk="0" h="2483" w="1087">
                  <a:moveTo>
                    <a:pt x="714" y="1"/>
                  </a:moveTo>
                  <a:lnTo>
                    <a:pt x="1" y="342"/>
                  </a:lnTo>
                  <a:cubicBezTo>
                    <a:pt x="280" y="900"/>
                    <a:pt x="280" y="1552"/>
                    <a:pt x="1" y="2110"/>
                  </a:cubicBezTo>
                  <a:lnTo>
                    <a:pt x="714" y="2482"/>
                  </a:lnTo>
                  <a:cubicBezTo>
                    <a:pt x="1086" y="1707"/>
                    <a:pt x="1086" y="776"/>
                    <a:pt x="71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4338100" y="3989275"/>
              <a:ext cx="20175" cy="79125"/>
            </a:xfrm>
            <a:custGeom>
              <a:rect b="b" l="l" r="r" t="t"/>
              <a:pathLst>
                <a:path extrusionOk="0" h="3165" w="807">
                  <a:moveTo>
                    <a:pt x="0" y="1"/>
                  </a:moveTo>
                  <a:lnTo>
                    <a:pt x="0" y="3165"/>
                  </a:lnTo>
                  <a:lnTo>
                    <a:pt x="807" y="3165"/>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4020925" y="3989275"/>
              <a:ext cx="20175" cy="79125"/>
            </a:xfrm>
            <a:custGeom>
              <a:rect b="b" l="l" r="r" t="t"/>
              <a:pathLst>
                <a:path extrusionOk="0" h="3165" w="807">
                  <a:moveTo>
                    <a:pt x="0" y="1"/>
                  </a:moveTo>
                  <a:lnTo>
                    <a:pt x="0" y="3165"/>
                  </a:lnTo>
                  <a:lnTo>
                    <a:pt x="807" y="3165"/>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3"/>
          <p:cNvGrpSpPr/>
          <p:nvPr/>
        </p:nvGrpSpPr>
        <p:grpSpPr>
          <a:xfrm>
            <a:off x="940358" y="2871488"/>
            <a:ext cx="359177" cy="360002"/>
            <a:chOff x="1010500" y="3234750"/>
            <a:chExt cx="337350" cy="338125"/>
          </a:xfrm>
        </p:grpSpPr>
        <p:sp>
          <p:nvSpPr>
            <p:cNvPr id="860" name="Google Shape;860;p53"/>
            <p:cNvSpPr/>
            <p:nvPr/>
          </p:nvSpPr>
          <p:spPr>
            <a:xfrm>
              <a:off x="1190400" y="3234750"/>
              <a:ext cx="93875" cy="93850"/>
            </a:xfrm>
            <a:custGeom>
              <a:rect b="b" l="l" r="r" t="t"/>
              <a:pathLst>
                <a:path extrusionOk="0" h="3754" w="3755">
                  <a:moveTo>
                    <a:pt x="1521" y="0"/>
                  </a:moveTo>
                  <a:lnTo>
                    <a:pt x="1" y="1520"/>
                  </a:lnTo>
                  <a:lnTo>
                    <a:pt x="838" y="2358"/>
                  </a:lnTo>
                  <a:lnTo>
                    <a:pt x="1707" y="1520"/>
                  </a:lnTo>
                  <a:lnTo>
                    <a:pt x="2265" y="2079"/>
                  </a:lnTo>
                  <a:lnTo>
                    <a:pt x="1397" y="2916"/>
                  </a:lnTo>
                  <a:lnTo>
                    <a:pt x="2234" y="3754"/>
                  </a:lnTo>
                  <a:lnTo>
                    <a:pt x="3754" y="2265"/>
                  </a:lnTo>
                  <a:lnTo>
                    <a:pt x="375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1288125" y="3533300"/>
              <a:ext cx="59725" cy="39575"/>
            </a:xfrm>
            <a:custGeom>
              <a:rect b="b" l="l" r="r" t="t"/>
              <a:pathLst>
                <a:path extrusionOk="0" h="1583" w="2389">
                  <a:moveTo>
                    <a:pt x="0" y="1"/>
                  </a:moveTo>
                  <a:lnTo>
                    <a:pt x="0" y="1583"/>
                  </a:lnTo>
                  <a:lnTo>
                    <a:pt x="2389" y="1583"/>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188850" y="3533300"/>
              <a:ext cx="79125" cy="39575"/>
            </a:xfrm>
            <a:custGeom>
              <a:rect b="b" l="l" r="r" t="t"/>
              <a:pathLst>
                <a:path extrusionOk="0" h="1583" w="3165">
                  <a:moveTo>
                    <a:pt x="1" y="1"/>
                  </a:moveTo>
                  <a:lnTo>
                    <a:pt x="1" y="1583"/>
                  </a:lnTo>
                  <a:lnTo>
                    <a:pt x="3165" y="1583"/>
                  </a:lnTo>
                  <a:lnTo>
                    <a:pt x="316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1010500" y="3533300"/>
              <a:ext cx="99275" cy="39575"/>
            </a:xfrm>
            <a:custGeom>
              <a:rect b="b" l="l" r="r" t="t"/>
              <a:pathLst>
                <a:path extrusionOk="0" h="1583" w="3971">
                  <a:moveTo>
                    <a:pt x="0" y="1"/>
                  </a:moveTo>
                  <a:lnTo>
                    <a:pt x="0" y="1583"/>
                  </a:lnTo>
                  <a:lnTo>
                    <a:pt x="3971" y="1583"/>
                  </a:lnTo>
                  <a:lnTo>
                    <a:pt x="3971"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1129925" y="3533300"/>
              <a:ext cx="39575" cy="39575"/>
            </a:xfrm>
            <a:custGeom>
              <a:rect b="b" l="l" r="r" t="t"/>
              <a:pathLst>
                <a:path extrusionOk="0" h="1583" w="1583">
                  <a:moveTo>
                    <a:pt x="0" y="1"/>
                  </a:moveTo>
                  <a:lnTo>
                    <a:pt x="0" y="1583"/>
                  </a:lnTo>
                  <a:lnTo>
                    <a:pt x="1582" y="1583"/>
                  </a:lnTo>
                  <a:lnTo>
                    <a:pt x="1582"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1050825" y="3356500"/>
              <a:ext cx="111700" cy="111700"/>
            </a:xfrm>
            <a:custGeom>
              <a:rect b="b" l="l" r="r" t="t"/>
              <a:pathLst>
                <a:path extrusionOk="0" h="4468" w="4468">
                  <a:moveTo>
                    <a:pt x="559" y="0"/>
                  </a:moveTo>
                  <a:lnTo>
                    <a:pt x="0" y="559"/>
                  </a:lnTo>
                  <a:lnTo>
                    <a:pt x="3940" y="4467"/>
                  </a:lnTo>
                  <a:lnTo>
                    <a:pt x="4467" y="3940"/>
                  </a:lnTo>
                  <a:lnTo>
                    <a:pt x="3630" y="3102"/>
                  </a:lnTo>
                  <a:lnTo>
                    <a:pt x="4467" y="2234"/>
                  </a:lnTo>
                  <a:lnTo>
                    <a:pt x="3630" y="1396"/>
                  </a:lnTo>
                  <a:lnTo>
                    <a:pt x="2792" y="2234"/>
                  </a:lnTo>
                  <a:lnTo>
                    <a:pt x="2234" y="1675"/>
                  </a:lnTo>
                  <a:lnTo>
                    <a:pt x="3071" y="838"/>
                  </a:lnTo>
                  <a:lnTo>
                    <a:pt x="2234" y="0"/>
                  </a:lnTo>
                  <a:lnTo>
                    <a:pt x="1396" y="838"/>
                  </a:lnTo>
                  <a:lnTo>
                    <a:pt x="55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1069425" y="3234750"/>
              <a:ext cx="233450" cy="234225"/>
            </a:xfrm>
            <a:custGeom>
              <a:rect b="b" l="l" r="r" t="t"/>
              <a:pathLst>
                <a:path extrusionOk="0" h="9369" w="9338">
                  <a:moveTo>
                    <a:pt x="2048" y="1520"/>
                  </a:moveTo>
                  <a:lnTo>
                    <a:pt x="7104" y="6576"/>
                  </a:lnTo>
                  <a:lnTo>
                    <a:pt x="6515" y="7104"/>
                  </a:lnTo>
                  <a:lnTo>
                    <a:pt x="1490" y="2079"/>
                  </a:lnTo>
                  <a:lnTo>
                    <a:pt x="2048" y="1520"/>
                  </a:lnTo>
                  <a:close/>
                  <a:moveTo>
                    <a:pt x="1" y="0"/>
                  </a:moveTo>
                  <a:lnTo>
                    <a:pt x="1" y="2234"/>
                  </a:lnTo>
                  <a:lnTo>
                    <a:pt x="5708" y="7941"/>
                  </a:lnTo>
                  <a:lnTo>
                    <a:pt x="4871" y="8810"/>
                  </a:lnTo>
                  <a:lnTo>
                    <a:pt x="5429" y="9368"/>
                  </a:lnTo>
                  <a:lnTo>
                    <a:pt x="9338" y="5429"/>
                  </a:lnTo>
                  <a:lnTo>
                    <a:pt x="8779" y="4870"/>
                  </a:lnTo>
                  <a:lnTo>
                    <a:pt x="7942" y="5708"/>
                  </a:lnTo>
                  <a:lnTo>
                    <a:pt x="223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1253225" y="3419300"/>
              <a:ext cx="72925" cy="72925"/>
            </a:xfrm>
            <a:custGeom>
              <a:rect b="b" l="l" r="r" t="t"/>
              <a:pathLst>
                <a:path extrusionOk="0" h="2917" w="2917">
                  <a:moveTo>
                    <a:pt x="1117" y="1"/>
                  </a:moveTo>
                  <a:lnTo>
                    <a:pt x="0" y="1149"/>
                  </a:lnTo>
                  <a:lnTo>
                    <a:pt x="1799" y="2917"/>
                  </a:lnTo>
                  <a:lnTo>
                    <a:pt x="2916" y="1800"/>
                  </a:lnTo>
                  <a:lnTo>
                    <a:pt x="111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1026775" y="3419300"/>
              <a:ext cx="72925" cy="72925"/>
            </a:xfrm>
            <a:custGeom>
              <a:rect b="b" l="l" r="r" t="t"/>
              <a:pathLst>
                <a:path extrusionOk="0" h="2917" w="2917">
                  <a:moveTo>
                    <a:pt x="1800" y="1"/>
                  </a:moveTo>
                  <a:lnTo>
                    <a:pt x="1" y="1800"/>
                  </a:lnTo>
                  <a:lnTo>
                    <a:pt x="1117" y="2917"/>
                  </a:lnTo>
                  <a:lnTo>
                    <a:pt x="2916" y="1149"/>
                  </a:lnTo>
                  <a:lnTo>
                    <a:pt x="1800"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3"/>
          <p:cNvGrpSpPr/>
          <p:nvPr/>
        </p:nvGrpSpPr>
        <p:grpSpPr>
          <a:xfrm>
            <a:off x="4910750" y="3980497"/>
            <a:ext cx="375706" cy="359177"/>
            <a:chOff x="6998775" y="2660125"/>
            <a:chExt cx="352875" cy="337350"/>
          </a:xfrm>
        </p:grpSpPr>
        <p:sp>
          <p:nvSpPr>
            <p:cNvPr id="870" name="Google Shape;870;p53"/>
            <p:cNvSpPr/>
            <p:nvPr/>
          </p:nvSpPr>
          <p:spPr>
            <a:xfrm>
              <a:off x="7150775" y="2721375"/>
              <a:ext cx="19400" cy="55875"/>
            </a:xfrm>
            <a:custGeom>
              <a:rect b="b" l="l" r="r" t="t"/>
              <a:pathLst>
                <a:path extrusionOk="0" h="2235" w="776">
                  <a:moveTo>
                    <a:pt x="776" y="1"/>
                  </a:moveTo>
                  <a:cubicBezTo>
                    <a:pt x="310" y="156"/>
                    <a:pt x="0" y="590"/>
                    <a:pt x="0" y="1117"/>
                  </a:cubicBezTo>
                  <a:cubicBezTo>
                    <a:pt x="0" y="1614"/>
                    <a:pt x="310" y="2048"/>
                    <a:pt x="776" y="2234"/>
                  </a:cubicBezTo>
                  <a:lnTo>
                    <a:pt x="776"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7031350" y="2739225"/>
              <a:ext cx="39575" cy="20175"/>
            </a:xfrm>
            <a:custGeom>
              <a:rect b="b" l="l" r="r" t="t"/>
              <a:pathLst>
                <a:path extrusionOk="0" h="807" w="1583">
                  <a:moveTo>
                    <a:pt x="0" y="0"/>
                  </a:moveTo>
                  <a:lnTo>
                    <a:pt x="0" y="807"/>
                  </a:lnTo>
                  <a:lnTo>
                    <a:pt x="1582" y="807"/>
                  </a:lnTo>
                  <a:lnTo>
                    <a:pt x="1582"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7190325" y="2721375"/>
              <a:ext cx="19400" cy="55875"/>
            </a:xfrm>
            <a:custGeom>
              <a:rect b="b" l="l" r="r" t="t"/>
              <a:pathLst>
                <a:path extrusionOk="0" h="2235" w="776">
                  <a:moveTo>
                    <a:pt x="0" y="1"/>
                  </a:moveTo>
                  <a:lnTo>
                    <a:pt x="0" y="2234"/>
                  </a:lnTo>
                  <a:cubicBezTo>
                    <a:pt x="466" y="2048"/>
                    <a:pt x="776" y="1614"/>
                    <a:pt x="776" y="1117"/>
                  </a:cubicBezTo>
                  <a:cubicBezTo>
                    <a:pt x="776" y="590"/>
                    <a:pt x="466" y="156"/>
                    <a:pt x="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6998775" y="2660125"/>
              <a:ext cx="171400" cy="337350"/>
            </a:xfrm>
            <a:custGeom>
              <a:rect b="b" l="l" r="r" t="t"/>
              <a:pathLst>
                <a:path extrusionOk="0" h="13494" w="6856">
                  <a:moveTo>
                    <a:pt x="1303" y="0"/>
                  </a:moveTo>
                  <a:lnTo>
                    <a:pt x="1303" y="2389"/>
                  </a:lnTo>
                  <a:lnTo>
                    <a:pt x="3661" y="2389"/>
                  </a:lnTo>
                  <a:lnTo>
                    <a:pt x="3661" y="4746"/>
                  </a:lnTo>
                  <a:lnTo>
                    <a:pt x="1303" y="4746"/>
                  </a:lnTo>
                  <a:lnTo>
                    <a:pt x="1303" y="7135"/>
                  </a:lnTo>
                  <a:lnTo>
                    <a:pt x="3661" y="7135"/>
                  </a:lnTo>
                  <a:lnTo>
                    <a:pt x="3661" y="7631"/>
                  </a:lnTo>
                  <a:cubicBezTo>
                    <a:pt x="3661" y="7786"/>
                    <a:pt x="3537" y="7910"/>
                    <a:pt x="3413" y="7910"/>
                  </a:cubicBezTo>
                  <a:lnTo>
                    <a:pt x="1396" y="7910"/>
                  </a:lnTo>
                  <a:cubicBezTo>
                    <a:pt x="1179" y="7910"/>
                    <a:pt x="931" y="8034"/>
                    <a:pt x="776" y="8189"/>
                  </a:cubicBezTo>
                  <a:cubicBezTo>
                    <a:pt x="0" y="9182"/>
                    <a:pt x="683" y="10298"/>
                    <a:pt x="1644" y="10298"/>
                  </a:cubicBezTo>
                  <a:lnTo>
                    <a:pt x="3413" y="10298"/>
                  </a:lnTo>
                  <a:cubicBezTo>
                    <a:pt x="3537" y="10298"/>
                    <a:pt x="3661" y="10423"/>
                    <a:pt x="3661" y="10547"/>
                  </a:cubicBezTo>
                  <a:lnTo>
                    <a:pt x="3661" y="11911"/>
                  </a:lnTo>
                  <a:lnTo>
                    <a:pt x="2854" y="11911"/>
                  </a:lnTo>
                  <a:cubicBezTo>
                    <a:pt x="1800" y="11911"/>
                    <a:pt x="1800" y="13493"/>
                    <a:pt x="2854" y="13493"/>
                  </a:cubicBezTo>
                  <a:lnTo>
                    <a:pt x="5274" y="13493"/>
                  </a:lnTo>
                  <a:cubicBezTo>
                    <a:pt x="6328" y="13493"/>
                    <a:pt x="6328" y="11911"/>
                    <a:pt x="5274" y="11911"/>
                  </a:cubicBezTo>
                  <a:lnTo>
                    <a:pt x="4467" y="11911"/>
                  </a:lnTo>
                  <a:lnTo>
                    <a:pt x="4467" y="9926"/>
                  </a:lnTo>
                  <a:cubicBezTo>
                    <a:pt x="4467" y="9678"/>
                    <a:pt x="4281" y="9492"/>
                    <a:pt x="4064" y="9492"/>
                  </a:cubicBezTo>
                  <a:lnTo>
                    <a:pt x="1489" y="9492"/>
                  </a:lnTo>
                  <a:cubicBezTo>
                    <a:pt x="1427" y="9492"/>
                    <a:pt x="1396" y="9492"/>
                    <a:pt x="1365" y="9461"/>
                  </a:cubicBezTo>
                  <a:cubicBezTo>
                    <a:pt x="1024" y="9213"/>
                    <a:pt x="1179" y="8685"/>
                    <a:pt x="1613" y="8685"/>
                  </a:cubicBezTo>
                  <a:lnTo>
                    <a:pt x="4033" y="8685"/>
                  </a:lnTo>
                  <a:cubicBezTo>
                    <a:pt x="4281" y="8685"/>
                    <a:pt x="4467" y="8499"/>
                    <a:pt x="4467" y="8282"/>
                  </a:cubicBezTo>
                  <a:lnTo>
                    <a:pt x="4467" y="7135"/>
                  </a:lnTo>
                  <a:lnTo>
                    <a:pt x="6856" y="7135"/>
                  </a:lnTo>
                  <a:lnTo>
                    <a:pt x="6856" y="5522"/>
                  </a:lnTo>
                  <a:cubicBezTo>
                    <a:pt x="4746" y="5056"/>
                    <a:pt x="4746" y="2078"/>
                    <a:pt x="6856" y="1644"/>
                  </a:cubicBezTo>
                  <a:lnTo>
                    <a:pt x="6856"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7288800" y="2739225"/>
              <a:ext cx="39575" cy="20175"/>
            </a:xfrm>
            <a:custGeom>
              <a:rect b="b" l="l" r="r" t="t"/>
              <a:pathLst>
                <a:path extrusionOk="0" h="807" w="1583">
                  <a:moveTo>
                    <a:pt x="1" y="0"/>
                  </a:moveTo>
                  <a:lnTo>
                    <a:pt x="1" y="807"/>
                  </a:lnTo>
                  <a:lnTo>
                    <a:pt x="1583" y="807"/>
                  </a:lnTo>
                  <a:lnTo>
                    <a:pt x="158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7189550" y="2660125"/>
              <a:ext cx="162100" cy="337350"/>
            </a:xfrm>
            <a:custGeom>
              <a:rect b="b" l="l" r="r" t="t"/>
              <a:pathLst>
                <a:path extrusionOk="0" h="13494" w="6484">
                  <a:moveTo>
                    <a:pt x="0" y="0"/>
                  </a:moveTo>
                  <a:lnTo>
                    <a:pt x="0" y="1613"/>
                  </a:lnTo>
                  <a:cubicBezTo>
                    <a:pt x="2110" y="2047"/>
                    <a:pt x="2110" y="5056"/>
                    <a:pt x="0" y="5491"/>
                  </a:cubicBezTo>
                  <a:lnTo>
                    <a:pt x="0" y="7104"/>
                  </a:lnTo>
                  <a:lnTo>
                    <a:pt x="2389" y="7104"/>
                  </a:lnTo>
                  <a:lnTo>
                    <a:pt x="2389" y="8251"/>
                  </a:lnTo>
                  <a:cubicBezTo>
                    <a:pt x="2389" y="8468"/>
                    <a:pt x="2575" y="8654"/>
                    <a:pt x="2823" y="8654"/>
                  </a:cubicBezTo>
                  <a:lnTo>
                    <a:pt x="5398" y="8654"/>
                  </a:lnTo>
                  <a:cubicBezTo>
                    <a:pt x="5429" y="8654"/>
                    <a:pt x="5460" y="8685"/>
                    <a:pt x="5491" y="8717"/>
                  </a:cubicBezTo>
                  <a:cubicBezTo>
                    <a:pt x="5832" y="8934"/>
                    <a:pt x="5677" y="9492"/>
                    <a:pt x="5242" y="9492"/>
                  </a:cubicBezTo>
                  <a:lnTo>
                    <a:pt x="2823" y="9492"/>
                  </a:lnTo>
                  <a:cubicBezTo>
                    <a:pt x="2575" y="9492"/>
                    <a:pt x="2389" y="9678"/>
                    <a:pt x="2389" y="9895"/>
                  </a:cubicBezTo>
                  <a:lnTo>
                    <a:pt x="2389" y="11911"/>
                  </a:lnTo>
                  <a:lnTo>
                    <a:pt x="1582" y="11911"/>
                  </a:lnTo>
                  <a:cubicBezTo>
                    <a:pt x="528" y="11911"/>
                    <a:pt x="528" y="13493"/>
                    <a:pt x="1582" y="13493"/>
                  </a:cubicBezTo>
                  <a:lnTo>
                    <a:pt x="4002" y="13493"/>
                  </a:lnTo>
                  <a:cubicBezTo>
                    <a:pt x="5056" y="13493"/>
                    <a:pt x="5056" y="11911"/>
                    <a:pt x="4002" y="11911"/>
                  </a:cubicBezTo>
                  <a:lnTo>
                    <a:pt x="3195" y="11911"/>
                  </a:lnTo>
                  <a:lnTo>
                    <a:pt x="3164" y="10702"/>
                  </a:lnTo>
                  <a:cubicBezTo>
                    <a:pt x="3164" y="10485"/>
                    <a:pt x="3350" y="10298"/>
                    <a:pt x="3567" y="10298"/>
                  </a:cubicBezTo>
                  <a:lnTo>
                    <a:pt x="5180" y="10298"/>
                  </a:lnTo>
                  <a:cubicBezTo>
                    <a:pt x="5739" y="10298"/>
                    <a:pt x="6235" y="9895"/>
                    <a:pt x="6359" y="9337"/>
                  </a:cubicBezTo>
                  <a:cubicBezTo>
                    <a:pt x="6483" y="8592"/>
                    <a:pt x="5925" y="7910"/>
                    <a:pt x="5180" y="7910"/>
                  </a:cubicBezTo>
                  <a:lnTo>
                    <a:pt x="3567" y="7910"/>
                  </a:lnTo>
                  <a:cubicBezTo>
                    <a:pt x="3350" y="7910"/>
                    <a:pt x="3164" y="7724"/>
                    <a:pt x="3164" y="7507"/>
                  </a:cubicBezTo>
                  <a:lnTo>
                    <a:pt x="3164" y="7135"/>
                  </a:lnTo>
                  <a:lnTo>
                    <a:pt x="5553" y="7135"/>
                  </a:lnTo>
                  <a:lnTo>
                    <a:pt x="5553" y="4746"/>
                  </a:lnTo>
                  <a:lnTo>
                    <a:pt x="3164" y="4746"/>
                  </a:lnTo>
                  <a:lnTo>
                    <a:pt x="3164" y="2389"/>
                  </a:lnTo>
                  <a:lnTo>
                    <a:pt x="5553" y="2389"/>
                  </a:lnTo>
                  <a:lnTo>
                    <a:pt x="555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3"/>
          <p:cNvGrpSpPr/>
          <p:nvPr/>
        </p:nvGrpSpPr>
        <p:grpSpPr>
          <a:xfrm>
            <a:off x="940345" y="1789305"/>
            <a:ext cx="359177" cy="336073"/>
            <a:chOff x="2500975" y="2670975"/>
            <a:chExt cx="337350" cy="315650"/>
          </a:xfrm>
        </p:grpSpPr>
        <p:sp>
          <p:nvSpPr>
            <p:cNvPr id="877" name="Google Shape;877;p53"/>
            <p:cNvSpPr/>
            <p:nvPr/>
          </p:nvSpPr>
          <p:spPr>
            <a:xfrm>
              <a:off x="2749125" y="2670975"/>
              <a:ext cx="33375" cy="96950"/>
            </a:xfrm>
            <a:custGeom>
              <a:rect b="b" l="l" r="r" t="t"/>
              <a:pathLst>
                <a:path extrusionOk="0" h="3878" w="1335">
                  <a:moveTo>
                    <a:pt x="714" y="0"/>
                  </a:moveTo>
                  <a:lnTo>
                    <a:pt x="1" y="373"/>
                  </a:lnTo>
                  <a:cubicBezTo>
                    <a:pt x="497" y="1365"/>
                    <a:pt x="497" y="2544"/>
                    <a:pt x="1" y="3537"/>
                  </a:cubicBezTo>
                  <a:lnTo>
                    <a:pt x="714" y="3878"/>
                  </a:lnTo>
                  <a:cubicBezTo>
                    <a:pt x="1334" y="2668"/>
                    <a:pt x="1334" y="1241"/>
                    <a:pt x="71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2557575" y="2670975"/>
              <a:ext cx="32600" cy="96950"/>
            </a:xfrm>
            <a:custGeom>
              <a:rect b="b" l="l" r="r" t="t"/>
              <a:pathLst>
                <a:path extrusionOk="0" h="3878" w="1304">
                  <a:moveTo>
                    <a:pt x="590" y="0"/>
                  </a:moveTo>
                  <a:cubicBezTo>
                    <a:pt x="1" y="1210"/>
                    <a:pt x="1" y="2668"/>
                    <a:pt x="590" y="3878"/>
                  </a:cubicBezTo>
                  <a:lnTo>
                    <a:pt x="1304" y="3537"/>
                  </a:lnTo>
                  <a:cubicBezTo>
                    <a:pt x="807" y="2544"/>
                    <a:pt x="807" y="1365"/>
                    <a:pt x="1304" y="342"/>
                  </a:cubicBezTo>
                  <a:lnTo>
                    <a:pt x="59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2597900" y="2688800"/>
              <a:ext cx="27950" cy="62075"/>
            </a:xfrm>
            <a:custGeom>
              <a:rect b="b" l="l" r="r" t="t"/>
              <a:pathLst>
                <a:path extrusionOk="0" h="2483" w="1118">
                  <a:moveTo>
                    <a:pt x="404" y="1"/>
                  </a:moveTo>
                  <a:cubicBezTo>
                    <a:pt x="1" y="776"/>
                    <a:pt x="1" y="1676"/>
                    <a:pt x="404" y="2482"/>
                  </a:cubicBezTo>
                  <a:lnTo>
                    <a:pt x="1117" y="2110"/>
                  </a:lnTo>
                  <a:cubicBezTo>
                    <a:pt x="838" y="1552"/>
                    <a:pt x="838" y="900"/>
                    <a:pt x="1117" y="342"/>
                  </a:cubicBezTo>
                  <a:lnTo>
                    <a:pt x="40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2714225" y="2688800"/>
              <a:ext cx="27175" cy="62075"/>
            </a:xfrm>
            <a:custGeom>
              <a:rect b="b" l="l" r="r" t="t"/>
              <a:pathLst>
                <a:path extrusionOk="0" h="2483" w="1087">
                  <a:moveTo>
                    <a:pt x="714" y="1"/>
                  </a:moveTo>
                  <a:lnTo>
                    <a:pt x="1" y="342"/>
                  </a:lnTo>
                  <a:cubicBezTo>
                    <a:pt x="280" y="900"/>
                    <a:pt x="280" y="1552"/>
                    <a:pt x="1" y="2110"/>
                  </a:cubicBezTo>
                  <a:lnTo>
                    <a:pt x="714" y="2482"/>
                  </a:lnTo>
                  <a:cubicBezTo>
                    <a:pt x="1086" y="1676"/>
                    <a:pt x="1086" y="776"/>
                    <a:pt x="71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2500975" y="2689450"/>
              <a:ext cx="337350" cy="297175"/>
            </a:xfrm>
            <a:custGeom>
              <a:rect b="b" l="l" r="r" t="t"/>
              <a:pathLst>
                <a:path extrusionOk="0" h="11887" w="13494">
                  <a:moveTo>
                    <a:pt x="2389" y="6334"/>
                  </a:moveTo>
                  <a:lnTo>
                    <a:pt x="2389" y="7140"/>
                  </a:lnTo>
                  <a:lnTo>
                    <a:pt x="1613" y="7140"/>
                  </a:lnTo>
                  <a:lnTo>
                    <a:pt x="1613" y="6334"/>
                  </a:lnTo>
                  <a:close/>
                  <a:moveTo>
                    <a:pt x="3971" y="6334"/>
                  </a:moveTo>
                  <a:lnTo>
                    <a:pt x="3971" y="7140"/>
                  </a:lnTo>
                  <a:lnTo>
                    <a:pt x="3164" y="7140"/>
                  </a:lnTo>
                  <a:lnTo>
                    <a:pt x="3164" y="6334"/>
                  </a:lnTo>
                  <a:close/>
                  <a:moveTo>
                    <a:pt x="5553" y="6334"/>
                  </a:moveTo>
                  <a:lnTo>
                    <a:pt x="5553" y="7140"/>
                  </a:lnTo>
                  <a:lnTo>
                    <a:pt x="4746" y="7140"/>
                  </a:lnTo>
                  <a:lnTo>
                    <a:pt x="4746" y="6334"/>
                  </a:lnTo>
                  <a:close/>
                  <a:moveTo>
                    <a:pt x="7135" y="6334"/>
                  </a:moveTo>
                  <a:lnTo>
                    <a:pt x="7135" y="7140"/>
                  </a:lnTo>
                  <a:lnTo>
                    <a:pt x="6359" y="7140"/>
                  </a:lnTo>
                  <a:lnTo>
                    <a:pt x="6359" y="6334"/>
                  </a:lnTo>
                  <a:close/>
                  <a:moveTo>
                    <a:pt x="8717" y="6334"/>
                  </a:moveTo>
                  <a:lnTo>
                    <a:pt x="8717" y="7140"/>
                  </a:lnTo>
                  <a:lnTo>
                    <a:pt x="7910" y="7140"/>
                  </a:lnTo>
                  <a:lnTo>
                    <a:pt x="7910" y="6334"/>
                  </a:lnTo>
                  <a:close/>
                  <a:moveTo>
                    <a:pt x="10330" y="6334"/>
                  </a:moveTo>
                  <a:lnTo>
                    <a:pt x="10330" y="7140"/>
                  </a:lnTo>
                  <a:lnTo>
                    <a:pt x="9523" y="7140"/>
                  </a:lnTo>
                  <a:lnTo>
                    <a:pt x="9523" y="6334"/>
                  </a:lnTo>
                  <a:close/>
                  <a:moveTo>
                    <a:pt x="11912" y="6334"/>
                  </a:moveTo>
                  <a:lnTo>
                    <a:pt x="11912" y="7140"/>
                  </a:lnTo>
                  <a:lnTo>
                    <a:pt x="11105" y="7140"/>
                  </a:lnTo>
                  <a:lnTo>
                    <a:pt x="11105" y="6334"/>
                  </a:lnTo>
                  <a:close/>
                  <a:moveTo>
                    <a:pt x="2389" y="7916"/>
                  </a:moveTo>
                  <a:lnTo>
                    <a:pt x="2389" y="8722"/>
                  </a:lnTo>
                  <a:lnTo>
                    <a:pt x="1613" y="8722"/>
                  </a:lnTo>
                  <a:lnTo>
                    <a:pt x="1613" y="7916"/>
                  </a:lnTo>
                  <a:close/>
                  <a:moveTo>
                    <a:pt x="3971" y="7916"/>
                  </a:moveTo>
                  <a:lnTo>
                    <a:pt x="3971" y="8722"/>
                  </a:lnTo>
                  <a:lnTo>
                    <a:pt x="3164" y="8722"/>
                  </a:lnTo>
                  <a:lnTo>
                    <a:pt x="3164" y="7916"/>
                  </a:lnTo>
                  <a:close/>
                  <a:moveTo>
                    <a:pt x="5553" y="7916"/>
                  </a:moveTo>
                  <a:lnTo>
                    <a:pt x="5553" y="8722"/>
                  </a:lnTo>
                  <a:lnTo>
                    <a:pt x="4746" y="8722"/>
                  </a:lnTo>
                  <a:lnTo>
                    <a:pt x="4746" y="7916"/>
                  </a:lnTo>
                  <a:close/>
                  <a:moveTo>
                    <a:pt x="7135" y="7916"/>
                  </a:moveTo>
                  <a:lnTo>
                    <a:pt x="7135" y="8722"/>
                  </a:lnTo>
                  <a:lnTo>
                    <a:pt x="6359" y="8722"/>
                  </a:lnTo>
                  <a:lnTo>
                    <a:pt x="6359" y="7916"/>
                  </a:lnTo>
                  <a:close/>
                  <a:moveTo>
                    <a:pt x="8717" y="7916"/>
                  </a:moveTo>
                  <a:lnTo>
                    <a:pt x="8717" y="8722"/>
                  </a:lnTo>
                  <a:lnTo>
                    <a:pt x="7910" y="8722"/>
                  </a:lnTo>
                  <a:lnTo>
                    <a:pt x="7910" y="7916"/>
                  </a:lnTo>
                  <a:close/>
                  <a:moveTo>
                    <a:pt x="10330" y="7916"/>
                  </a:moveTo>
                  <a:lnTo>
                    <a:pt x="10330" y="8722"/>
                  </a:lnTo>
                  <a:lnTo>
                    <a:pt x="9523" y="8722"/>
                  </a:lnTo>
                  <a:lnTo>
                    <a:pt x="9523" y="7916"/>
                  </a:lnTo>
                  <a:close/>
                  <a:moveTo>
                    <a:pt x="11912" y="7916"/>
                  </a:moveTo>
                  <a:lnTo>
                    <a:pt x="11912" y="8722"/>
                  </a:lnTo>
                  <a:lnTo>
                    <a:pt x="11105" y="8722"/>
                  </a:lnTo>
                  <a:lnTo>
                    <a:pt x="11105" y="7916"/>
                  </a:lnTo>
                  <a:close/>
                  <a:moveTo>
                    <a:pt x="2389" y="9498"/>
                  </a:moveTo>
                  <a:lnTo>
                    <a:pt x="2389" y="10304"/>
                  </a:lnTo>
                  <a:lnTo>
                    <a:pt x="1613" y="10304"/>
                  </a:lnTo>
                  <a:lnTo>
                    <a:pt x="1613" y="9498"/>
                  </a:lnTo>
                  <a:close/>
                  <a:moveTo>
                    <a:pt x="3971" y="9498"/>
                  </a:moveTo>
                  <a:lnTo>
                    <a:pt x="3971" y="10304"/>
                  </a:lnTo>
                  <a:lnTo>
                    <a:pt x="3164" y="10304"/>
                  </a:lnTo>
                  <a:lnTo>
                    <a:pt x="3164" y="9498"/>
                  </a:lnTo>
                  <a:close/>
                  <a:moveTo>
                    <a:pt x="8748" y="9498"/>
                  </a:moveTo>
                  <a:lnTo>
                    <a:pt x="8748" y="10304"/>
                  </a:lnTo>
                  <a:lnTo>
                    <a:pt x="4777" y="10304"/>
                  </a:lnTo>
                  <a:lnTo>
                    <a:pt x="4777" y="9498"/>
                  </a:lnTo>
                  <a:close/>
                  <a:moveTo>
                    <a:pt x="10330" y="9498"/>
                  </a:moveTo>
                  <a:lnTo>
                    <a:pt x="10330" y="10304"/>
                  </a:lnTo>
                  <a:lnTo>
                    <a:pt x="9523" y="10304"/>
                  </a:lnTo>
                  <a:lnTo>
                    <a:pt x="9523" y="9498"/>
                  </a:lnTo>
                  <a:close/>
                  <a:moveTo>
                    <a:pt x="11912" y="9498"/>
                  </a:moveTo>
                  <a:lnTo>
                    <a:pt x="11912" y="10304"/>
                  </a:lnTo>
                  <a:lnTo>
                    <a:pt x="11105" y="10304"/>
                  </a:lnTo>
                  <a:lnTo>
                    <a:pt x="11105" y="9498"/>
                  </a:lnTo>
                  <a:close/>
                  <a:moveTo>
                    <a:pt x="6762" y="0"/>
                  </a:moveTo>
                  <a:cubicBezTo>
                    <a:pt x="5496" y="0"/>
                    <a:pt x="5127" y="1820"/>
                    <a:pt x="6359" y="2301"/>
                  </a:cubicBezTo>
                  <a:lnTo>
                    <a:pt x="6359" y="4752"/>
                  </a:lnTo>
                  <a:lnTo>
                    <a:pt x="0" y="4752"/>
                  </a:lnTo>
                  <a:lnTo>
                    <a:pt x="0" y="11886"/>
                  </a:lnTo>
                  <a:lnTo>
                    <a:pt x="13494" y="11886"/>
                  </a:lnTo>
                  <a:lnTo>
                    <a:pt x="13494" y="4752"/>
                  </a:lnTo>
                  <a:lnTo>
                    <a:pt x="7135" y="4752"/>
                  </a:lnTo>
                  <a:lnTo>
                    <a:pt x="7135" y="2301"/>
                  </a:lnTo>
                  <a:cubicBezTo>
                    <a:pt x="8283" y="1867"/>
                    <a:pt x="8096" y="192"/>
                    <a:pt x="6887" y="6"/>
                  </a:cubicBezTo>
                  <a:cubicBezTo>
                    <a:pt x="6844" y="2"/>
                    <a:pt x="6803" y="0"/>
                    <a:pt x="676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3"/>
          <p:cNvGrpSpPr/>
          <p:nvPr/>
        </p:nvGrpSpPr>
        <p:grpSpPr>
          <a:xfrm>
            <a:off x="4919426" y="2880447"/>
            <a:ext cx="358351" cy="330297"/>
            <a:chOff x="3268700" y="2117275"/>
            <a:chExt cx="336575" cy="310225"/>
          </a:xfrm>
        </p:grpSpPr>
        <p:sp>
          <p:nvSpPr>
            <p:cNvPr id="883" name="Google Shape;883;p53"/>
            <p:cNvSpPr/>
            <p:nvPr/>
          </p:nvSpPr>
          <p:spPr>
            <a:xfrm>
              <a:off x="3268700" y="2293325"/>
              <a:ext cx="140400" cy="134175"/>
            </a:xfrm>
            <a:custGeom>
              <a:rect b="b" l="l" r="r" t="t"/>
              <a:pathLst>
                <a:path extrusionOk="0" h="5367" w="5616">
                  <a:moveTo>
                    <a:pt x="2792" y="0"/>
                  </a:moveTo>
                  <a:lnTo>
                    <a:pt x="1924" y="1768"/>
                  </a:lnTo>
                  <a:lnTo>
                    <a:pt x="1" y="2047"/>
                  </a:lnTo>
                  <a:lnTo>
                    <a:pt x="1396" y="3412"/>
                  </a:lnTo>
                  <a:lnTo>
                    <a:pt x="1055" y="5366"/>
                  </a:lnTo>
                  <a:lnTo>
                    <a:pt x="2792" y="4436"/>
                  </a:lnTo>
                  <a:lnTo>
                    <a:pt x="4560" y="5366"/>
                  </a:lnTo>
                  <a:lnTo>
                    <a:pt x="4560" y="5366"/>
                  </a:lnTo>
                  <a:lnTo>
                    <a:pt x="4188" y="3412"/>
                  </a:lnTo>
                  <a:lnTo>
                    <a:pt x="5615" y="2047"/>
                  </a:lnTo>
                  <a:lnTo>
                    <a:pt x="3661" y="1768"/>
                  </a:lnTo>
                  <a:lnTo>
                    <a:pt x="2792"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3347025" y="2164575"/>
              <a:ext cx="180700" cy="172200"/>
            </a:xfrm>
            <a:custGeom>
              <a:rect b="b" l="l" r="r" t="t"/>
              <a:pathLst>
                <a:path extrusionOk="0" h="6888" w="7228">
                  <a:moveTo>
                    <a:pt x="3630" y="1"/>
                  </a:moveTo>
                  <a:lnTo>
                    <a:pt x="2482" y="2265"/>
                  </a:lnTo>
                  <a:lnTo>
                    <a:pt x="0" y="2607"/>
                  </a:lnTo>
                  <a:lnTo>
                    <a:pt x="1800" y="4375"/>
                  </a:lnTo>
                  <a:lnTo>
                    <a:pt x="1365" y="6887"/>
                  </a:lnTo>
                  <a:lnTo>
                    <a:pt x="3630" y="5708"/>
                  </a:lnTo>
                  <a:lnTo>
                    <a:pt x="5863" y="6887"/>
                  </a:lnTo>
                  <a:lnTo>
                    <a:pt x="5863" y="6887"/>
                  </a:lnTo>
                  <a:lnTo>
                    <a:pt x="5429" y="4375"/>
                  </a:lnTo>
                  <a:lnTo>
                    <a:pt x="7228" y="2607"/>
                  </a:lnTo>
                  <a:lnTo>
                    <a:pt x="4746" y="2265"/>
                  </a:lnTo>
                  <a:lnTo>
                    <a:pt x="3630"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3464900" y="2293325"/>
              <a:ext cx="140375" cy="134175"/>
            </a:xfrm>
            <a:custGeom>
              <a:rect b="b" l="l" r="r" t="t"/>
              <a:pathLst>
                <a:path extrusionOk="0" h="5367" w="5615">
                  <a:moveTo>
                    <a:pt x="2823" y="0"/>
                  </a:moveTo>
                  <a:lnTo>
                    <a:pt x="1924" y="1768"/>
                  </a:lnTo>
                  <a:lnTo>
                    <a:pt x="0" y="2047"/>
                  </a:lnTo>
                  <a:lnTo>
                    <a:pt x="1427" y="3412"/>
                  </a:lnTo>
                  <a:lnTo>
                    <a:pt x="1086" y="5366"/>
                  </a:lnTo>
                  <a:lnTo>
                    <a:pt x="2823" y="4436"/>
                  </a:lnTo>
                  <a:lnTo>
                    <a:pt x="4560" y="5366"/>
                  </a:lnTo>
                  <a:lnTo>
                    <a:pt x="4219" y="3412"/>
                  </a:lnTo>
                  <a:lnTo>
                    <a:pt x="5615" y="2047"/>
                  </a:lnTo>
                  <a:lnTo>
                    <a:pt x="3692" y="1768"/>
                  </a:lnTo>
                  <a:lnTo>
                    <a:pt x="282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3426900" y="2117275"/>
              <a:ext cx="20175" cy="39575"/>
            </a:xfrm>
            <a:custGeom>
              <a:rect b="b" l="l" r="r" t="t"/>
              <a:pathLst>
                <a:path extrusionOk="0" h="1583" w="807">
                  <a:moveTo>
                    <a:pt x="0" y="1"/>
                  </a:moveTo>
                  <a:lnTo>
                    <a:pt x="0" y="1583"/>
                  </a:lnTo>
                  <a:lnTo>
                    <a:pt x="807" y="1583"/>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3455600" y="2135900"/>
              <a:ext cx="42675" cy="41900"/>
            </a:xfrm>
            <a:custGeom>
              <a:rect b="b" l="l" r="r" t="t"/>
              <a:pathLst>
                <a:path extrusionOk="0" h="1676" w="1707">
                  <a:moveTo>
                    <a:pt x="1117" y="0"/>
                  </a:moveTo>
                  <a:lnTo>
                    <a:pt x="0" y="1117"/>
                  </a:lnTo>
                  <a:lnTo>
                    <a:pt x="559" y="1675"/>
                  </a:lnTo>
                  <a:lnTo>
                    <a:pt x="1706" y="559"/>
                  </a:lnTo>
                  <a:lnTo>
                    <a:pt x="111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3376500" y="2135900"/>
              <a:ext cx="42675" cy="41900"/>
            </a:xfrm>
            <a:custGeom>
              <a:rect b="b" l="l" r="r" t="t"/>
              <a:pathLst>
                <a:path extrusionOk="0" h="1676" w="1707">
                  <a:moveTo>
                    <a:pt x="559" y="0"/>
                  </a:moveTo>
                  <a:lnTo>
                    <a:pt x="0" y="559"/>
                  </a:lnTo>
                  <a:lnTo>
                    <a:pt x="1148" y="1675"/>
                  </a:lnTo>
                  <a:lnTo>
                    <a:pt x="1706" y="1117"/>
                  </a:lnTo>
                  <a:lnTo>
                    <a:pt x="55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3"/>
          <p:cNvGrpSpPr/>
          <p:nvPr/>
        </p:nvGrpSpPr>
        <p:grpSpPr>
          <a:xfrm>
            <a:off x="961813" y="3980348"/>
            <a:ext cx="316243" cy="360827"/>
            <a:chOff x="7031350" y="1557400"/>
            <a:chExt cx="297025" cy="338900"/>
          </a:xfrm>
        </p:grpSpPr>
        <p:sp>
          <p:nvSpPr>
            <p:cNvPr id="890" name="Google Shape;890;p53"/>
            <p:cNvSpPr/>
            <p:nvPr/>
          </p:nvSpPr>
          <p:spPr>
            <a:xfrm>
              <a:off x="7110450" y="1557400"/>
              <a:ext cx="138825" cy="141150"/>
            </a:xfrm>
            <a:custGeom>
              <a:rect b="b" l="l" r="r" t="t"/>
              <a:pathLst>
                <a:path extrusionOk="0" h="5646" w="5553">
                  <a:moveTo>
                    <a:pt x="2761" y="0"/>
                  </a:moveTo>
                  <a:cubicBezTo>
                    <a:pt x="1489" y="0"/>
                    <a:pt x="217" y="806"/>
                    <a:pt x="31" y="2419"/>
                  </a:cubicBezTo>
                  <a:lnTo>
                    <a:pt x="1582" y="2419"/>
                  </a:lnTo>
                  <a:lnTo>
                    <a:pt x="1582" y="3257"/>
                  </a:lnTo>
                  <a:lnTo>
                    <a:pt x="0" y="3257"/>
                  </a:lnTo>
                  <a:lnTo>
                    <a:pt x="0" y="4032"/>
                  </a:lnTo>
                  <a:lnTo>
                    <a:pt x="1582" y="4032"/>
                  </a:lnTo>
                  <a:lnTo>
                    <a:pt x="1582" y="4839"/>
                  </a:lnTo>
                  <a:lnTo>
                    <a:pt x="0" y="4839"/>
                  </a:lnTo>
                  <a:lnTo>
                    <a:pt x="0" y="5645"/>
                  </a:lnTo>
                  <a:lnTo>
                    <a:pt x="5553" y="5645"/>
                  </a:lnTo>
                  <a:lnTo>
                    <a:pt x="5553" y="4839"/>
                  </a:lnTo>
                  <a:lnTo>
                    <a:pt x="3971" y="4839"/>
                  </a:lnTo>
                  <a:lnTo>
                    <a:pt x="3971" y="4032"/>
                  </a:lnTo>
                  <a:lnTo>
                    <a:pt x="5553" y="4032"/>
                  </a:lnTo>
                  <a:lnTo>
                    <a:pt x="5553" y="3257"/>
                  </a:lnTo>
                  <a:lnTo>
                    <a:pt x="3971" y="3257"/>
                  </a:lnTo>
                  <a:lnTo>
                    <a:pt x="3971" y="2419"/>
                  </a:lnTo>
                  <a:lnTo>
                    <a:pt x="5491" y="2419"/>
                  </a:lnTo>
                  <a:cubicBezTo>
                    <a:pt x="5305" y="806"/>
                    <a:pt x="4033" y="0"/>
                    <a:pt x="2761"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7166275" y="1757450"/>
              <a:ext cx="23300" cy="19175"/>
            </a:xfrm>
            <a:custGeom>
              <a:rect b="b" l="l" r="r" t="t"/>
              <a:pathLst>
                <a:path extrusionOk="0" h="767" w="932">
                  <a:moveTo>
                    <a:pt x="528" y="1"/>
                  </a:moveTo>
                  <a:cubicBezTo>
                    <a:pt x="187" y="1"/>
                    <a:pt x="1" y="404"/>
                    <a:pt x="249" y="652"/>
                  </a:cubicBezTo>
                  <a:cubicBezTo>
                    <a:pt x="328" y="731"/>
                    <a:pt x="426" y="766"/>
                    <a:pt x="522" y="766"/>
                  </a:cubicBezTo>
                  <a:cubicBezTo>
                    <a:pt x="729" y="766"/>
                    <a:pt x="931" y="606"/>
                    <a:pt x="931" y="373"/>
                  </a:cubicBezTo>
                  <a:cubicBezTo>
                    <a:pt x="931" y="156"/>
                    <a:pt x="745" y="1"/>
                    <a:pt x="528"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7110450" y="1717125"/>
              <a:ext cx="138825" cy="179175"/>
            </a:xfrm>
            <a:custGeom>
              <a:rect b="b" l="l" r="r" t="t"/>
              <a:pathLst>
                <a:path extrusionOk="0" h="7167" w="5553">
                  <a:moveTo>
                    <a:pt x="2761" y="807"/>
                  </a:moveTo>
                  <a:cubicBezTo>
                    <a:pt x="3816" y="807"/>
                    <a:pt x="4343" y="2110"/>
                    <a:pt x="3598" y="2855"/>
                  </a:cubicBezTo>
                  <a:cubicBezTo>
                    <a:pt x="3358" y="3095"/>
                    <a:pt x="3062" y="3203"/>
                    <a:pt x="2772" y="3203"/>
                  </a:cubicBezTo>
                  <a:cubicBezTo>
                    <a:pt x="2165" y="3203"/>
                    <a:pt x="1582" y="2731"/>
                    <a:pt x="1582" y="2017"/>
                  </a:cubicBezTo>
                  <a:cubicBezTo>
                    <a:pt x="1582" y="1366"/>
                    <a:pt x="2110" y="807"/>
                    <a:pt x="2761" y="807"/>
                  </a:cubicBezTo>
                  <a:close/>
                  <a:moveTo>
                    <a:pt x="0" y="1"/>
                  </a:moveTo>
                  <a:lnTo>
                    <a:pt x="0" y="1986"/>
                  </a:lnTo>
                  <a:cubicBezTo>
                    <a:pt x="0" y="3351"/>
                    <a:pt x="1024" y="4499"/>
                    <a:pt x="2389" y="4685"/>
                  </a:cubicBezTo>
                  <a:lnTo>
                    <a:pt x="2389" y="6360"/>
                  </a:lnTo>
                  <a:lnTo>
                    <a:pt x="776" y="6360"/>
                  </a:lnTo>
                  <a:lnTo>
                    <a:pt x="776" y="7166"/>
                  </a:lnTo>
                  <a:lnTo>
                    <a:pt x="4746" y="7166"/>
                  </a:lnTo>
                  <a:lnTo>
                    <a:pt x="4746" y="6360"/>
                  </a:lnTo>
                  <a:lnTo>
                    <a:pt x="3164" y="6360"/>
                  </a:lnTo>
                  <a:lnTo>
                    <a:pt x="3164" y="4685"/>
                  </a:lnTo>
                  <a:cubicBezTo>
                    <a:pt x="4498" y="4499"/>
                    <a:pt x="5522" y="3351"/>
                    <a:pt x="5553" y="1986"/>
                  </a:cubicBezTo>
                  <a:lnTo>
                    <a:pt x="555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7268650" y="1677575"/>
              <a:ext cx="20175" cy="59750"/>
            </a:xfrm>
            <a:custGeom>
              <a:rect b="b" l="l" r="r" t="t"/>
              <a:pathLst>
                <a:path extrusionOk="0" h="2390" w="807">
                  <a:moveTo>
                    <a:pt x="0" y="1"/>
                  </a:moveTo>
                  <a:lnTo>
                    <a:pt x="0" y="2389"/>
                  </a:lnTo>
                  <a:lnTo>
                    <a:pt x="807" y="2389"/>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7070900" y="1677575"/>
              <a:ext cx="20175" cy="59750"/>
            </a:xfrm>
            <a:custGeom>
              <a:rect b="b" l="l" r="r" t="t"/>
              <a:pathLst>
                <a:path extrusionOk="0" h="2390" w="807">
                  <a:moveTo>
                    <a:pt x="0" y="1"/>
                  </a:moveTo>
                  <a:lnTo>
                    <a:pt x="0" y="2389"/>
                  </a:lnTo>
                  <a:lnTo>
                    <a:pt x="807" y="2389"/>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7308200" y="165742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7031350" y="165742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3"/>
          <p:cNvGrpSpPr/>
          <p:nvPr/>
        </p:nvGrpSpPr>
        <p:grpSpPr>
          <a:xfrm flipH="1" rot="10800000">
            <a:off x="2380748" y="859675"/>
            <a:ext cx="208551" cy="228115"/>
            <a:chOff x="1348000" y="237300"/>
            <a:chExt cx="4772325" cy="5220025"/>
          </a:xfrm>
        </p:grpSpPr>
        <p:sp>
          <p:nvSpPr>
            <p:cNvPr id="898" name="Google Shape;898;p5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53"/>
          <p:cNvGrpSpPr/>
          <p:nvPr/>
        </p:nvGrpSpPr>
        <p:grpSpPr>
          <a:xfrm flipH="1">
            <a:off x="6528275" y="859113"/>
            <a:ext cx="161782" cy="228115"/>
            <a:chOff x="1348000" y="237300"/>
            <a:chExt cx="4772325" cy="5220025"/>
          </a:xfrm>
        </p:grpSpPr>
        <p:sp>
          <p:nvSpPr>
            <p:cNvPr id="901" name="Google Shape;901;p5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4"/>
          <p:cNvSpPr/>
          <p:nvPr/>
        </p:nvSpPr>
        <p:spPr>
          <a:xfrm>
            <a:off x="3728493" y="2147000"/>
            <a:ext cx="1676700" cy="1676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BREAK EVEN</a:t>
            </a:r>
            <a:r>
              <a:rPr lang="en"/>
              <a:t> </a:t>
            </a:r>
            <a:r>
              <a:rPr lang="en">
                <a:solidFill>
                  <a:schemeClr val="lt2"/>
                </a:solidFill>
              </a:rPr>
              <a:t>ANALYSIS</a:t>
            </a:r>
            <a:endParaRPr>
              <a:solidFill>
                <a:schemeClr val="lt2"/>
              </a:solidFill>
            </a:endParaRPr>
          </a:p>
        </p:txBody>
      </p:sp>
      <p:grpSp>
        <p:nvGrpSpPr>
          <p:cNvPr id="909" name="Google Shape;909;p54"/>
          <p:cNvGrpSpPr/>
          <p:nvPr/>
        </p:nvGrpSpPr>
        <p:grpSpPr>
          <a:xfrm flipH="1" rot="10800000">
            <a:off x="1299848" y="860888"/>
            <a:ext cx="208551" cy="228115"/>
            <a:chOff x="1348000" y="237300"/>
            <a:chExt cx="4772325" cy="5220025"/>
          </a:xfrm>
        </p:grpSpPr>
        <p:sp>
          <p:nvSpPr>
            <p:cNvPr id="910" name="Google Shape;910;p5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4"/>
          <p:cNvGrpSpPr/>
          <p:nvPr/>
        </p:nvGrpSpPr>
        <p:grpSpPr>
          <a:xfrm flipH="1">
            <a:off x="7635597" y="860888"/>
            <a:ext cx="161782" cy="228115"/>
            <a:chOff x="1348000" y="237300"/>
            <a:chExt cx="4772325" cy="5220025"/>
          </a:xfrm>
        </p:grpSpPr>
        <p:sp>
          <p:nvSpPr>
            <p:cNvPr id="913" name="Google Shape;913;p5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5" name="Google Shape;915;p54"/>
          <p:cNvCxnSpPr>
            <a:endCxn id="916" idx="1"/>
          </p:cNvCxnSpPr>
          <p:nvPr/>
        </p:nvCxnSpPr>
        <p:spPr>
          <a:xfrm>
            <a:off x="870728" y="2985350"/>
            <a:ext cx="2862900" cy="0"/>
          </a:xfrm>
          <a:prstGeom prst="straightConnector1">
            <a:avLst/>
          </a:prstGeom>
          <a:noFill/>
          <a:ln cap="flat" cmpd="sng" w="9525">
            <a:solidFill>
              <a:schemeClr val="dk1"/>
            </a:solidFill>
            <a:prstDash val="solid"/>
            <a:round/>
            <a:headEnd len="med" w="med" type="none"/>
            <a:tailEnd len="med" w="med" type="none"/>
          </a:ln>
        </p:spPr>
      </p:cxnSp>
      <p:sp>
        <p:nvSpPr>
          <p:cNvPr id="917" name="Google Shape;917;p54"/>
          <p:cNvSpPr txBox="1"/>
          <p:nvPr/>
        </p:nvSpPr>
        <p:spPr>
          <a:xfrm>
            <a:off x="845053" y="1592240"/>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Big loss</a:t>
            </a:r>
            <a:endParaRPr b="1" sz="2000">
              <a:solidFill>
                <a:schemeClr val="dk1"/>
              </a:solidFill>
              <a:latin typeface="Michroma"/>
              <a:ea typeface="Michroma"/>
              <a:cs typeface="Michroma"/>
              <a:sym typeface="Michroma"/>
            </a:endParaRPr>
          </a:p>
        </p:txBody>
      </p:sp>
      <p:sp>
        <p:nvSpPr>
          <p:cNvPr id="918" name="Google Shape;918;p54"/>
          <p:cNvSpPr txBox="1"/>
          <p:nvPr/>
        </p:nvSpPr>
        <p:spPr>
          <a:xfrm>
            <a:off x="715103" y="2067340"/>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919" name="Google Shape;919;p54"/>
          <p:cNvSpPr txBox="1"/>
          <p:nvPr/>
        </p:nvSpPr>
        <p:spPr>
          <a:xfrm>
            <a:off x="6318047" y="1592240"/>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High profit</a:t>
            </a:r>
            <a:endParaRPr b="1" sz="2000">
              <a:solidFill>
                <a:schemeClr val="dk1"/>
              </a:solidFill>
              <a:latin typeface="Michroma"/>
              <a:ea typeface="Michroma"/>
              <a:cs typeface="Michroma"/>
              <a:sym typeface="Michroma"/>
            </a:endParaRPr>
          </a:p>
        </p:txBody>
      </p:sp>
      <p:sp>
        <p:nvSpPr>
          <p:cNvPr id="920" name="Google Shape;920;p54"/>
          <p:cNvSpPr txBox="1"/>
          <p:nvPr/>
        </p:nvSpPr>
        <p:spPr>
          <a:xfrm>
            <a:off x="6190547" y="2067340"/>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p:txBody>
      </p:sp>
      <p:sp>
        <p:nvSpPr>
          <p:cNvPr id="921" name="Google Shape;921;p54"/>
          <p:cNvSpPr txBox="1"/>
          <p:nvPr/>
        </p:nvSpPr>
        <p:spPr>
          <a:xfrm>
            <a:off x="1707241" y="3408071"/>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Loss</a:t>
            </a:r>
            <a:endParaRPr b="1" sz="2000">
              <a:solidFill>
                <a:schemeClr val="dk1"/>
              </a:solidFill>
              <a:latin typeface="Michroma"/>
              <a:ea typeface="Michroma"/>
              <a:cs typeface="Michroma"/>
              <a:sym typeface="Michroma"/>
            </a:endParaRPr>
          </a:p>
        </p:txBody>
      </p:sp>
      <p:sp>
        <p:nvSpPr>
          <p:cNvPr id="922" name="Google Shape;922;p54"/>
          <p:cNvSpPr txBox="1"/>
          <p:nvPr/>
        </p:nvSpPr>
        <p:spPr>
          <a:xfrm>
            <a:off x="1577291" y="3883171"/>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Saturn is</a:t>
            </a:r>
            <a:r>
              <a:rPr lang="en">
                <a:solidFill>
                  <a:schemeClr val="dk1"/>
                </a:solidFill>
                <a:latin typeface="Montserrat"/>
                <a:ea typeface="Montserrat"/>
                <a:cs typeface="Montserrat"/>
                <a:sym typeface="Montserrat"/>
              </a:rPr>
              <a:t> composed of hydrogen and helium</a:t>
            </a:r>
            <a:endParaRPr>
              <a:solidFill>
                <a:schemeClr val="dk1"/>
              </a:solidFill>
              <a:latin typeface="Montserrat"/>
              <a:ea typeface="Montserrat"/>
              <a:cs typeface="Montserrat"/>
              <a:sym typeface="Montserrat"/>
            </a:endParaRPr>
          </a:p>
        </p:txBody>
      </p:sp>
      <p:sp>
        <p:nvSpPr>
          <p:cNvPr id="923" name="Google Shape;923;p54"/>
          <p:cNvSpPr txBox="1"/>
          <p:nvPr/>
        </p:nvSpPr>
        <p:spPr>
          <a:xfrm>
            <a:off x="5455859" y="3408071"/>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Profit</a:t>
            </a:r>
            <a:endParaRPr b="1" sz="2000">
              <a:solidFill>
                <a:schemeClr val="dk1"/>
              </a:solidFill>
              <a:latin typeface="Michroma"/>
              <a:ea typeface="Michroma"/>
              <a:cs typeface="Michroma"/>
              <a:sym typeface="Michroma"/>
            </a:endParaRPr>
          </a:p>
        </p:txBody>
      </p:sp>
      <p:sp>
        <p:nvSpPr>
          <p:cNvPr id="924" name="Google Shape;924;p54"/>
          <p:cNvSpPr txBox="1"/>
          <p:nvPr/>
        </p:nvSpPr>
        <p:spPr>
          <a:xfrm>
            <a:off x="5325909" y="3883171"/>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916" name="Google Shape;916;p54"/>
          <p:cNvSpPr txBox="1"/>
          <p:nvPr/>
        </p:nvSpPr>
        <p:spPr>
          <a:xfrm>
            <a:off x="3733628" y="2491700"/>
            <a:ext cx="1676700" cy="98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Break </a:t>
            </a:r>
            <a:r>
              <a:rPr b="1" lang="en" sz="2000">
                <a:solidFill>
                  <a:schemeClr val="lt2"/>
                </a:solidFill>
                <a:latin typeface="Michroma"/>
                <a:ea typeface="Michroma"/>
                <a:cs typeface="Michroma"/>
                <a:sym typeface="Michroma"/>
              </a:rPr>
              <a:t>even </a:t>
            </a:r>
            <a:r>
              <a:rPr b="1" lang="en" sz="2000">
                <a:solidFill>
                  <a:schemeClr val="dk1"/>
                </a:solidFill>
                <a:latin typeface="Michroma"/>
                <a:ea typeface="Michroma"/>
                <a:cs typeface="Michroma"/>
                <a:sym typeface="Michroma"/>
              </a:rPr>
              <a:t>point</a:t>
            </a:r>
            <a:endParaRPr b="1" sz="2000">
              <a:solidFill>
                <a:schemeClr val="dk1"/>
              </a:solidFill>
              <a:latin typeface="Michroma"/>
              <a:ea typeface="Michroma"/>
              <a:cs typeface="Michroma"/>
              <a:sym typeface="Michroma"/>
            </a:endParaRPr>
          </a:p>
        </p:txBody>
      </p:sp>
      <p:cxnSp>
        <p:nvCxnSpPr>
          <p:cNvPr id="925" name="Google Shape;925;p54"/>
          <p:cNvCxnSpPr>
            <a:stCxn id="916" idx="3"/>
          </p:cNvCxnSpPr>
          <p:nvPr/>
        </p:nvCxnSpPr>
        <p:spPr>
          <a:xfrm>
            <a:off x="5410328" y="2985350"/>
            <a:ext cx="2853900" cy="0"/>
          </a:xfrm>
          <a:prstGeom prst="straightConnector1">
            <a:avLst/>
          </a:prstGeom>
          <a:noFill/>
          <a:ln cap="flat" cmpd="sng" w="9525">
            <a:solidFill>
              <a:schemeClr val="dk1"/>
            </a:solidFill>
            <a:prstDash val="solid"/>
            <a:round/>
            <a:headEnd len="med" w="med" type="none"/>
            <a:tailEnd len="med" w="med" type="none"/>
          </a:ln>
        </p:spPr>
      </p:cxnSp>
      <p:cxnSp>
        <p:nvCxnSpPr>
          <p:cNvPr id="926" name="Google Shape;926;p54"/>
          <p:cNvCxnSpPr/>
          <p:nvPr/>
        </p:nvCxnSpPr>
        <p:spPr>
          <a:xfrm>
            <a:off x="1837353" y="2562950"/>
            <a:ext cx="0" cy="414000"/>
          </a:xfrm>
          <a:prstGeom prst="straightConnector1">
            <a:avLst/>
          </a:prstGeom>
          <a:noFill/>
          <a:ln cap="flat" cmpd="sng" w="9525">
            <a:solidFill>
              <a:schemeClr val="dk1"/>
            </a:solidFill>
            <a:prstDash val="solid"/>
            <a:round/>
            <a:headEnd len="med" w="med" type="none"/>
            <a:tailEnd len="med" w="med" type="none"/>
          </a:ln>
        </p:spPr>
      </p:cxnSp>
      <p:cxnSp>
        <p:nvCxnSpPr>
          <p:cNvPr id="927" name="Google Shape;927;p54"/>
          <p:cNvCxnSpPr>
            <a:stCxn id="921" idx="0"/>
          </p:cNvCxnSpPr>
          <p:nvPr/>
        </p:nvCxnSpPr>
        <p:spPr>
          <a:xfrm rot="10800000">
            <a:off x="2697691" y="2994371"/>
            <a:ext cx="0" cy="413700"/>
          </a:xfrm>
          <a:prstGeom prst="straightConnector1">
            <a:avLst/>
          </a:prstGeom>
          <a:noFill/>
          <a:ln cap="flat" cmpd="sng" w="9525">
            <a:solidFill>
              <a:schemeClr val="dk1"/>
            </a:solidFill>
            <a:prstDash val="solid"/>
            <a:round/>
            <a:headEnd len="med" w="med" type="none"/>
            <a:tailEnd len="med" w="med" type="none"/>
          </a:ln>
        </p:spPr>
      </p:cxnSp>
      <p:cxnSp>
        <p:nvCxnSpPr>
          <p:cNvPr id="928" name="Google Shape;928;p54"/>
          <p:cNvCxnSpPr>
            <a:stCxn id="923" idx="0"/>
          </p:cNvCxnSpPr>
          <p:nvPr/>
        </p:nvCxnSpPr>
        <p:spPr>
          <a:xfrm rot="10800000">
            <a:off x="6446309" y="2985671"/>
            <a:ext cx="0" cy="422400"/>
          </a:xfrm>
          <a:prstGeom prst="straightConnector1">
            <a:avLst/>
          </a:prstGeom>
          <a:noFill/>
          <a:ln cap="flat" cmpd="sng" w="9525">
            <a:solidFill>
              <a:schemeClr val="dk1"/>
            </a:solidFill>
            <a:prstDash val="solid"/>
            <a:round/>
            <a:headEnd len="med" w="med" type="none"/>
            <a:tailEnd len="med" w="med" type="none"/>
          </a:ln>
        </p:spPr>
      </p:cxnSp>
      <p:cxnSp>
        <p:nvCxnSpPr>
          <p:cNvPr id="929" name="Google Shape;929;p54"/>
          <p:cNvCxnSpPr>
            <a:stCxn id="920" idx="2"/>
          </p:cNvCxnSpPr>
          <p:nvPr/>
        </p:nvCxnSpPr>
        <p:spPr>
          <a:xfrm>
            <a:off x="7308497" y="2552140"/>
            <a:ext cx="0" cy="433500"/>
          </a:xfrm>
          <a:prstGeom prst="straightConnector1">
            <a:avLst/>
          </a:prstGeom>
          <a:noFill/>
          <a:ln cap="flat" cmpd="sng" w="9525">
            <a:solidFill>
              <a:schemeClr val="dk1"/>
            </a:solidFill>
            <a:prstDash val="solid"/>
            <a:round/>
            <a:headEnd len="med" w="med" type="none"/>
            <a:tailEnd len="med" w="med" type="none"/>
          </a:ln>
        </p:spPr>
      </p:cxnSp>
      <p:sp>
        <p:nvSpPr>
          <p:cNvPr id="930" name="Google Shape;930;p54"/>
          <p:cNvSpPr/>
          <p:nvPr/>
        </p:nvSpPr>
        <p:spPr>
          <a:xfrm rot="-5400000">
            <a:off x="4461614" y="1719978"/>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flipH="1" rot="-5400000">
            <a:off x="4461614" y="3855800"/>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55"/>
          <p:cNvSpPr/>
          <p:nvPr/>
        </p:nvSpPr>
        <p:spPr>
          <a:xfrm>
            <a:off x="1625300" y="2195141"/>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4166157" y="2195141"/>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6777188" y="2195141"/>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txBox="1"/>
          <p:nvPr>
            <p:ph type="title"/>
          </p:nvPr>
        </p:nvSpPr>
        <p:spPr>
          <a:xfrm>
            <a:off x="682288" y="1540754"/>
            <a:ext cx="258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$14.99</a:t>
            </a:r>
            <a:endParaRPr sz="2000"/>
          </a:p>
        </p:txBody>
      </p:sp>
      <p:sp>
        <p:nvSpPr>
          <p:cNvPr id="940" name="Google Shape;940;p55"/>
          <p:cNvSpPr txBox="1"/>
          <p:nvPr>
            <p:ph idx="1" type="subTitle"/>
          </p:nvPr>
        </p:nvSpPr>
        <p:spPr>
          <a:xfrm>
            <a:off x="964875" y="3780103"/>
            <a:ext cx="2081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941" name="Google Shape;941;p55"/>
          <p:cNvSpPr txBox="1"/>
          <p:nvPr>
            <p:ph idx="2" type="title"/>
          </p:nvPr>
        </p:nvSpPr>
        <p:spPr>
          <a:xfrm>
            <a:off x="3234445" y="1540749"/>
            <a:ext cx="258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$29.99</a:t>
            </a:r>
            <a:endParaRPr sz="2000"/>
          </a:p>
        </p:txBody>
      </p:sp>
      <p:sp>
        <p:nvSpPr>
          <p:cNvPr id="942" name="Google Shape;942;p55"/>
          <p:cNvSpPr txBox="1"/>
          <p:nvPr>
            <p:ph idx="3" type="subTitle"/>
          </p:nvPr>
        </p:nvSpPr>
        <p:spPr>
          <a:xfrm>
            <a:off x="3517007" y="3780103"/>
            <a:ext cx="2081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943" name="Google Shape;943;p55"/>
          <p:cNvSpPr txBox="1"/>
          <p:nvPr>
            <p:ph idx="4" type="title"/>
          </p:nvPr>
        </p:nvSpPr>
        <p:spPr>
          <a:xfrm>
            <a:off x="5829613" y="1540752"/>
            <a:ext cx="258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$44.99</a:t>
            </a:r>
            <a:endParaRPr sz="2000"/>
          </a:p>
        </p:txBody>
      </p:sp>
      <p:sp>
        <p:nvSpPr>
          <p:cNvPr id="944" name="Google Shape;944;p55"/>
          <p:cNvSpPr txBox="1"/>
          <p:nvPr>
            <p:ph idx="5" type="subTitle"/>
          </p:nvPr>
        </p:nvSpPr>
        <p:spPr>
          <a:xfrm>
            <a:off x="6079363" y="3780103"/>
            <a:ext cx="2081400" cy="44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945" name="Google Shape;945;p55"/>
          <p:cNvSpPr txBox="1"/>
          <p:nvPr>
            <p:ph idx="6" type="title"/>
          </p:nvPr>
        </p:nvSpPr>
        <p:spPr>
          <a:xfrm>
            <a:off x="2853575" y="688600"/>
            <a:ext cx="34371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PLANS</a:t>
            </a:r>
            <a:endParaRPr>
              <a:solidFill>
                <a:schemeClr val="lt2"/>
              </a:solidFill>
            </a:endParaRPr>
          </a:p>
        </p:txBody>
      </p:sp>
      <p:grpSp>
        <p:nvGrpSpPr>
          <p:cNvPr id="946" name="Google Shape;946;p55"/>
          <p:cNvGrpSpPr/>
          <p:nvPr/>
        </p:nvGrpSpPr>
        <p:grpSpPr>
          <a:xfrm flipH="1" rot="10800000">
            <a:off x="2685548" y="859675"/>
            <a:ext cx="208551" cy="228115"/>
            <a:chOff x="1348000" y="237300"/>
            <a:chExt cx="4772325" cy="5220025"/>
          </a:xfrm>
        </p:grpSpPr>
        <p:sp>
          <p:nvSpPr>
            <p:cNvPr id="947" name="Google Shape;947;p5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5"/>
          <p:cNvGrpSpPr/>
          <p:nvPr/>
        </p:nvGrpSpPr>
        <p:grpSpPr>
          <a:xfrm flipH="1">
            <a:off x="6223475" y="859113"/>
            <a:ext cx="161782" cy="228115"/>
            <a:chOff x="1348000" y="237300"/>
            <a:chExt cx="4772325" cy="5220025"/>
          </a:xfrm>
        </p:grpSpPr>
        <p:sp>
          <p:nvSpPr>
            <p:cNvPr id="950" name="Google Shape;950;p5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55"/>
          <p:cNvSpPr txBox="1"/>
          <p:nvPr>
            <p:ph idx="7" type="subTitle"/>
          </p:nvPr>
        </p:nvSpPr>
        <p:spPr>
          <a:xfrm>
            <a:off x="1056050" y="3279003"/>
            <a:ext cx="18990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Basic</a:t>
            </a:r>
            <a:endParaRPr/>
          </a:p>
        </p:txBody>
      </p:sp>
      <p:sp>
        <p:nvSpPr>
          <p:cNvPr id="953" name="Google Shape;953;p55"/>
          <p:cNvSpPr txBox="1"/>
          <p:nvPr>
            <p:ph idx="8" type="subTitle"/>
          </p:nvPr>
        </p:nvSpPr>
        <p:spPr>
          <a:xfrm>
            <a:off x="3608282" y="3279003"/>
            <a:ext cx="18990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Pro</a:t>
            </a:r>
            <a:endParaRPr/>
          </a:p>
        </p:txBody>
      </p:sp>
      <p:sp>
        <p:nvSpPr>
          <p:cNvPr id="954" name="Google Shape;954;p55"/>
          <p:cNvSpPr txBox="1"/>
          <p:nvPr>
            <p:ph idx="9" type="subTitle"/>
          </p:nvPr>
        </p:nvSpPr>
        <p:spPr>
          <a:xfrm>
            <a:off x="6170563" y="3279003"/>
            <a:ext cx="1899000" cy="405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Premium</a:t>
            </a:r>
            <a:endParaRPr/>
          </a:p>
        </p:txBody>
      </p:sp>
      <p:cxnSp>
        <p:nvCxnSpPr>
          <p:cNvPr id="955" name="Google Shape;955;p55"/>
          <p:cNvCxnSpPr/>
          <p:nvPr/>
        </p:nvCxnSpPr>
        <p:spPr>
          <a:xfrm>
            <a:off x="3282290" y="3037325"/>
            <a:ext cx="0" cy="1425600"/>
          </a:xfrm>
          <a:prstGeom prst="straightConnector1">
            <a:avLst/>
          </a:prstGeom>
          <a:noFill/>
          <a:ln cap="flat" cmpd="sng" w="9525">
            <a:solidFill>
              <a:schemeClr val="dk1"/>
            </a:solidFill>
            <a:prstDash val="solid"/>
            <a:round/>
            <a:headEnd len="med" w="med" type="none"/>
            <a:tailEnd len="med" w="med" type="none"/>
          </a:ln>
        </p:spPr>
      </p:cxnSp>
      <p:cxnSp>
        <p:nvCxnSpPr>
          <p:cNvPr id="956" name="Google Shape;956;p55"/>
          <p:cNvCxnSpPr/>
          <p:nvPr/>
        </p:nvCxnSpPr>
        <p:spPr>
          <a:xfrm>
            <a:off x="5850751" y="3037325"/>
            <a:ext cx="0" cy="1425600"/>
          </a:xfrm>
          <a:prstGeom prst="straightConnector1">
            <a:avLst/>
          </a:prstGeom>
          <a:noFill/>
          <a:ln cap="flat" cmpd="sng" w="9525">
            <a:solidFill>
              <a:schemeClr val="dk1"/>
            </a:solidFill>
            <a:prstDash val="solid"/>
            <a:round/>
            <a:headEnd len="med" w="med" type="none"/>
            <a:tailEnd len="med" w="med" type="none"/>
          </a:ln>
        </p:spPr>
      </p:cxnSp>
      <p:sp>
        <p:nvSpPr>
          <p:cNvPr id="957" name="Google Shape;957;p55"/>
          <p:cNvSpPr/>
          <p:nvPr/>
        </p:nvSpPr>
        <p:spPr>
          <a:xfrm flipH="1">
            <a:off x="1235111" y="3432037"/>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flipH="1">
            <a:off x="3940850" y="3432037"/>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flipH="1">
            <a:off x="6094555" y="3432037"/>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55"/>
          <p:cNvGrpSpPr/>
          <p:nvPr/>
        </p:nvGrpSpPr>
        <p:grpSpPr>
          <a:xfrm>
            <a:off x="1823854" y="2393464"/>
            <a:ext cx="363454" cy="340804"/>
            <a:chOff x="5530775" y="3801625"/>
            <a:chExt cx="337375" cy="316350"/>
          </a:xfrm>
        </p:grpSpPr>
        <p:sp>
          <p:nvSpPr>
            <p:cNvPr id="961" name="Google Shape;961;p55"/>
            <p:cNvSpPr/>
            <p:nvPr/>
          </p:nvSpPr>
          <p:spPr>
            <a:xfrm>
              <a:off x="5530775" y="3880725"/>
              <a:ext cx="217950" cy="237250"/>
            </a:xfrm>
            <a:custGeom>
              <a:rect b="b" l="l" r="r" t="t"/>
              <a:pathLst>
                <a:path extrusionOk="0" h="9490" w="8718">
                  <a:moveTo>
                    <a:pt x="2762" y="5366"/>
                  </a:moveTo>
                  <a:lnTo>
                    <a:pt x="3351" y="5925"/>
                  </a:lnTo>
                  <a:lnTo>
                    <a:pt x="2762" y="6483"/>
                  </a:lnTo>
                  <a:lnTo>
                    <a:pt x="2203" y="5925"/>
                  </a:lnTo>
                  <a:lnTo>
                    <a:pt x="2762" y="5366"/>
                  </a:lnTo>
                  <a:close/>
                  <a:moveTo>
                    <a:pt x="5926" y="5366"/>
                  </a:moveTo>
                  <a:lnTo>
                    <a:pt x="6515" y="5925"/>
                  </a:lnTo>
                  <a:lnTo>
                    <a:pt x="5926" y="6483"/>
                  </a:lnTo>
                  <a:lnTo>
                    <a:pt x="5367" y="5925"/>
                  </a:lnTo>
                  <a:lnTo>
                    <a:pt x="5926" y="5366"/>
                  </a:lnTo>
                  <a:close/>
                  <a:moveTo>
                    <a:pt x="4313" y="0"/>
                  </a:moveTo>
                  <a:cubicBezTo>
                    <a:pt x="4095" y="0"/>
                    <a:pt x="3940" y="186"/>
                    <a:pt x="3940" y="403"/>
                  </a:cubicBezTo>
                  <a:lnTo>
                    <a:pt x="3940" y="3940"/>
                  </a:lnTo>
                  <a:lnTo>
                    <a:pt x="2762" y="3940"/>
                  </a:lnTo>
                  <a:cubicBezTo>
                    <a:pt x="1955" y="3940"/>
                    <a:pt x="1242" y="4436"/>
                    <a:pt x="931" y="5211"/>
                  </a:cubicBezTo>
                  <a:lnTo>
                    <a:pt x="125" y="7352"/>
                  </a:lnTo>
                  <a:cubicBezTo>
                    <a:pt x="32" y="7507"/>
                    <a:pt x="1" y="7693"/>
                    <a:pt x="1" y="7910"/>
                  </a:cubicBezTo>
                  <a:cubicBezTo>
                    <a:pt x="1" y="8866"/>
                    <a:pt x="788" y="9489"/>
                    <a:pt x="1602" y="9489"/>
                  </a:cubicBezTo>
                  <a:cubicBezTo>
                    <a:pt x="2028" y="9489"/>
                    <a:pt x="2462" y="9318"/>
                    <a:pt x="2793" y="8934"/>
                  </a:cubicBezTo>
                  <a:lnTo>
                    <a:pt x="3568" y="8034"/>
                  </a:lnTo>
                  <a:cubicBezTo>
                    <a:pt x="3630" y="7941"/>
                    <a:pt x="3754" y="7910"/>
                    <a:pt x="3847" y="7910"/>
                  </a:cubicBezTo>
                  <a:lnTo>
                    <a:pt x="4871" y="7910"/>
                  </a:lnTo>
                  <a:cubicBezTo>
                    <a:pt x="4964" y="7910"/>
                    <a:pt x="5088" y="7941"/>
                    <a:pt x="5150" y="8034"/>
                  </a:cubicBezTo>
                  <a:lnTo>
                    <a:pt x="5926" y="8934"/>
                  </a:lnTo>
                  <a:cubicBezTo>
                    <a:pt x="6256" y="9318"/>
                    <a:pt x="6690" y="9489"/>
                    <a:pt x="7116" y="9489"/>
                  </a:cubicBezTo>
                  <a:cubicBezTo>
                    <a:pt x="7930" y="9489"/>
                    <a:pt x="8717" y="8866"/>
                    <a:pt x="8717" y="7910"/>
                  </a:cubicBezTo>
                  <a:cubicBezTo>
                    <a:pt x="8717" y="7693"/>
                    <a:pt x="8655" y="7507"/>
                    <a:pt x="8593" y="7321"/>
                  </a:cubicBezTo>
                  <a:lnTo>
                    <a:pt x="7787" y="5211"/>
                  </a:lnTo>
                  <a:cubicBezTo>
                    <a:pt x="7477" y="4436"/>
                    <a:pt x="6763" y="3940"/>
                    <a:pt x="5926" y="3940"/>
                  </a:cubicBezTo>
                  <a:lnTo>
                    <a:pt x="4747" y="3940"/>
                  </a:lnTo>
                  <a:lnTo>
                    <a:pt x="4747" y="1055"/>
                  </a:lnTo>
                  <a:cubicBezTo>
                    <a:pt x="4747" y="900"/>
                    <a:pt x="4871" y="807"/>
                    <a:pt x="4995" y="807"/>
                  </a:cubicBezTo>
                  <a:lnTo>
                    <a:pt x="6484" y="807"/>
                  </a:lnTo>
                  <a:cubicBezTo>
                    <a:pt x="6453" y="683"/>
                    <a:pt x="6453" y="528"/>
                    <a:pt x="6453" y="403"/>
                  </a:cubicBezTo>
                  <a:cubicBezTo>
                    <a:pt x="6453" y="279"/>
                    <a:pt x="6453" y="155"/>
                    <a:pt x="6484" y="31"/>
                  </a:cubicBezTo>
                  <a:lnTo>
                    <a:pt x="431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5804525" y="3805500"/>
              <a:ext cx="63625" cy="75250"/>
            </a:xfrm>
            <a:custGeom>
              <a:rect b="b" l="l" r="r" t="t"/>
              <a:pathLst>
                <a:path extrusionOk="0" h="3010" w="2545">
                  <a:moveTo>
                    <a:pt x="1" y="0"/>
                  </a:moveTo>
                  <a:lnTo>
                    <a:pt x="1" y="0"/>
                  </a:lnTo>
                  <a:cubicBezTo>
                    <a:pt x="342" y="962"/>
                    <a:pt x="528" y="1986"/>
                    <a:pt x="559" y="3009"/>
                  </a:cubicBezTo>
                  <a:lnTo>
                    <a:pt x="2544" y="3009"/>
                  </a:lnTo>
                  <a:cubicBezTo>
                    <a:pt x="2358" y="1582"/>
                    <a:pt x="1366" y="404"/>
                    <a:pt x="1"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5759550" y="3900100"/>
              <a:ext cx="38800" cy="79125"/>
            </a:xfrm>
            <a:custGeom>
              <a:rect b="b" l="l" r="r" t="t"/>
              <a:pathLst>
                <a:path extrusionOk="0" h="3165" w="1552">
                  <a:moveTo>
                    <a:pt x="1" y="1"/>
                  </a:moveTo>
                  <a:cubicBezTo>
                    <a:pt x="63" y="1645"/>
                    <a:pt x="559" y="3010"/>
                    <a:pt x="807" y="3165"/>
                  </a:cubicBezTo>
                  <a:lnTo>
                    <a:pt x="838" y="3165"/>
                  </a:lnTo>
                  <a:cubicBezTo>
                    <a:pt x="1024" y="3010"/>
                    <a:pt x="1490" y="1645"/>
                    <a:pt x="1552"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5760325" y="3801625"/>
              <a:ext cx="38800" cy="79125"/>
            </a:xfrm>
            <a:custGeom>
              <a:rect b="b" l="l" r="r" t="t"/>
              <a:pathLst>
                <a:path extrusionOk="0" h="3165" w="1552">
                  <a:moveTo>
                    <a:pt x="745" y="0"/>
                  </a:moveTo>
                  <a:cubicBezTo>
                    <a:pt x="528" y="155"/>
                    <a:pt x="63" y="1520"/>
                    <a:pt x="1" y="3164"/>
                  </a:cubicBezTo>
                  <a:lnTo>
                    <a:pt x="1552" y="3164"/>
                  </a:lnTo>
                  <a:cubicBezTo>
                    <a:pt x="1490" y="1520"/>
                    <a:pt x="1024" y="155"/>
                    <a:pt x="776"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04525" y="3900100"/>
              <a:ext cx="63625" cy="75250"/>
            </a:xfrm>
            <a:custGeom>
              <a:rect b="b" l="l" r="r" t="t"/>
              <a:pathLst>
                <a:path extrusionOk="0" h="3010" w="2545">
                  <a:moveTo>
                    <a:pt x="559" y="1"/>
                  </a:moveTo>
                  <a:cubicBezTo>
                    <a:pt x="528" y="1024"/>
                    <a:pt x="342" y="2048"/>
                    <a:pt x="1" y="3010"/>
                  </a:cubicBezTo>
                  <a:cubicBezTo>
                    <a:pt x="1366" y="2606"/>
                    <a:pt x="2358" y="1428"/>
                    <a:pt x="254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5691300" y="3900100"/>
              <a:ext cx="63625" cy="75250"/>
            </a:xfrm>
            <a:custGeom>
              <a:rect b="b" l="l" r="r" t="t"/>
              <a:pathLst>
                <a:path extrusionOk="0" h="3010" w="2545">
                  <a:moveTo>
                    <a:pt x="1" y="1"/>
                  </a:moveTo>
                  <a:cubicBezTo>
                    <a:pt x="156" y="1428"/>
                    <a:pt x="1149" y="2606"/>
                    <a:pt x="2544" y="3010"/>
                  </a:cubicBezTo>
                  <a:cubicBezTo>
                    <a:pt x="2172" y="2048"/>
                    <a:pt x="1986" y="1024"/>
                    <a:pt x="1955"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691300" y="3805500"/>
              <a:ext cx="63625" cy="75250"/>
            </a:xfrm>
            <a:custGeom>
              <a:rect b="b" l="l" r="r" t="t"/>
              <a:pathLst>
                <a:path extrusionOk="0" h="3010" w="2545">
                  <a:moveTo>
                    <a:pt x="2544" y="0"/>
                  </a:moveTo>
                  <a:lnTo>
                    <a:pt x="2544" y="0"/>
                  </a:lnTo>
                  <a:cubicBezTo>
                    <a:pt x="1149" y="404"/>
                    <a:pt x="156" y="1582"/>
                    <a:pt x="1" y="3009"/>
                  </a:cubicBezTo>
                  <a:lnTo>
                    <a:pt x="1955" y="3009"/>
                  </a:lnTo>
                  <a:cubicBezTo>
                    <a:pt x="1986" y="1986"/>
                    <a:pt x="2172" y="962"/>
                    <a:pt x="254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5"/>
          <p:cNvGrpSpPr/>
          <p:nvPr/>
        </p:nvGrpSpPr>
        <p:grpSpPr>
          <a:xfrm>
            <a:off x="7017582" y="2381989"/>
            <a:ext cx="319985" cy="363777"/>
            <a:chOff x="6277575" y="2660125"/>
            <a:chExt cx="297025" cy="337675"/>
          </a:xfrm>
        </p:grpSpPr>
        <p:sp>
          <p:nvSpPr>
            <p:cNvPr id="969" name="Google Shape;969;p55"/>
            <p:cNvSpPr/>
            <p:nvPr/>
          </p:nvSpPr>
          <p:spPr>
            <a:xfrm>
              <a:off x="6277575" y="2759375"/>
              <a:ext cx="297025" cy="238425"/>
            </a:xfrm>
            <a:custGeom>
              <a:rect b="b" l="l" r="r" t="t"/>
              <a:pathLst>
                <a:path extrusionOk="0" h="9537" w="11881">
                  <a:moveTo>
                    <a:pt x="2389" y="1148"/>
                  </a:moveTo>
                  <a:lnTo>
                    <a:pt x="2389" y="1955"/>
                  </a:lnTo>
                  <a:lnTo>
                    <a:pt x="1582" y="1955"/>
                  </a:lnTo>
                  <a:lnTo>
                    <a:pt x="1582" y="1148"/>
                  </a:lnTo>
                  <a:close/>
                  <a:moveTo>
                    <a:pt x="3971" y="1148"/>
                  </a:moveTo>
                  <a:lnTo>
                    <a:pt x="3971" y="1955"/>
                  </a:lnTo>
                  <a:lnTo>
                    <a:pt x="3164" y="1955"/>
                  </a:lnTo>
                  <a:lnTo>
                    <a:pt x="3164" y="1148"/>
                  </a:lnTo>
                  <a:close/>
                  <a:moveTo>
                    <a:pt x="10299" y="1148"/>
                  </a:moveTo>
                  <a:lnTo>
                    <a:pt x="10299" y="1955"/>
                  </a:lnTo>
                  <a:lnTo>
                    <a:pt x="7135" y="1955"/>
                  </a:lnTo>
                  <a:lnTo>
                    <a:pt x="7135" y="1148"/>
                  </a:lnTo>
                  <a:close/>
                  <a:moveTo>
                    <a:pt x="4374" y="5398"/>
                  </a:moveTo>
                  <a:lnTo>
                    <a:pt x="4933" y="5956"/>
                  </a:lnTo>
                  <a:lnTo>
                    <a:pt x="4343" y="6515"/>
                  </a:lnTo>
                  <a:lnTo>
                    <a:pt x="3816" y="5956"/>
                  </a:lnTo>
                  <a:lnTo>
                    <a:pt x="4374" y="5398"/>
                  </a:lnTo>
                  <a:close/>
                  <a:moveTo>
                    <a:pt x="7507" y="5398"/>
                  </a:moveTo>
                  <a:lnTo>
                    <a:pt x="8066" y="5956"/>
                  </a:lnTo>
                  <a:lnTo>
                    <a:pt x="7507" y="6515"/>
                  </a:lnTo>
                  <a:lnTo>
                    <a:pt x="6949" y="5956"/>
                  </a:lnTo>
                  <a:lnTo>
                    <a:pt x="7507" y="5398"/>
                  </a:lnTo>
                  <a:close/>
                  <a:moveTo>
                    <a:pt x="0" y="1"/>
                  </a:moveTo>
                  <a:lnTo>
                    <a:pt x="0" y="3165"/>
                  </a:lnTo>
                  <a:lnTo>
                    <a:pt x="5553" y="3165"/>
                  </a:lnTo>
                  <a:lnTo>
                    <a:pt x="5553" y="3971"/>
                  </a:lnTo>
                  <a:lnTo>
                    <a:pt x="4343" y="3971"/>
                  </a:lnTo>
                  <a:cubicBezTo>
                    <a:pt x="3537" y="3971"/>
                    <a:pt x="2823" y="4498"/>
                    <a:pt x="2513" y="5243"/>
                  </a:cubicBezTo>
                  <a:lnTo>
                    <a:pt x="1707" y="7383"/>
                  </a:lnTo>
                  <a:cubicBezTo>
                    <a:pt x="1246" y="8545"/>
                    <a:pt x="2180" y="9536"/>
                    <a:pt x="3183" y="9536"/>
                  </a:cubicBezTo>
                  <a:cubicBezTo>
                    <a:pt x="3600" y="9536"/>
                    <a:pt x="4028" y="9365"/>
                    <a:pt x="4374" y="8965"/>
                  </a:cubicBezTo>
                  <a:lnTo>
                    <a:pt x="5150" y="8066"/>
                  </a:lnTo>
                  <a:cubicBezTo>
                    <a:pt x="5212" y="8004"/>
                    <a:pt x="5336" y="7941"/>
                    <a:pt x="5429" y="7941"/>
                  </a:cubicBezTo>
                  <a:lnTo>
                    <a:pt x="6421" y="7941"/>
                  </a:lnTo>
                  <a:cubicBezTo>
                    <a:pt x="6546" y="7941"/>
                    <a:pt x="6670" y="8004"/>
                    <a:pt x="6732" y="8066"/>
                  </a:cubicBezTo>
                  <a:lnTo>
                    <a:pt x="7507" y="8965"/>
                  </a:lnTo>
                  <a:cubicBezTo>
                    <a:pt x="7838" y="9349"/>
                    <a:pt x="8272" y="9520"/>
                    <a:pt x="8698" y="9520"/>
                  </a:cubicBezTo>
                  <a:cubicBezTo>
                    <a:pt x="9511" y="9520"/>
                    <a:pt x="10299" y="8898"/>
                    <a:pt x="10299" y="7941"/>
                  </a:cubicBezTo>
                  <a:cubicBezTo>
                    <a:pt x="10299" y="7755"/>
                    <a:pt x="10237" y="7538"/>
                    <a:pt x="10175" y="7383"/>
                  </a:cubicBezTo>
                  <a:lnTo>
                    <a:pt x="9368" y="5243"/>
                  </a:lnTo>
                  <a:cubicBezTo>
                    <a:pt x="9058" y="4498"/>
                    <a:pt x="8345" y="3971"/>
                    <a:pt x="7507" y="3971"/>
                  </a:cubicBezTo>
                  <a:lnTo>
                    <a:pt x="6328" y="3971"/>
                  </a:lnTo>
                  <a:lnTo>
                    <a:pt x="6328" y="3165"/>
                  </a:lnTo>
                  <a:lnTo>
                    <a:pt x="11881" y="3165"/>
                  </a:lnTo>
                  <a:lnTo>
                    <a:pt x="11881"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6277575" y="2660125"/>
              <a:ext cx="297025" cy="79125"/>
            </a:xfrm>
            <a:custGeom>
              <a:rect b="b" l="l" r="r" t="t"/>
              <a:pathLst>
                <a:path extrusionOk="0" h="3165" w="11881">
                  <a:moveTo>
                    <a:pt x="2389" y="1148"/>
                  </a:moveTo>
                  <a:lnTo>
                    <a:pt x="2389" y="1954"/>
                  </a:lnTo>
                  <a:lnTo>
                    <a:pt x="1582" y="1954"/>
                  </a:lnTo>
                  <a:lnTo>
                    <a:pt x="1582" y="1148"/>
                  </a:lnTo>
                  <a:close/>
                  <a:moveTo>
                    <a:pt x="3971" y="1148"/>
                  </a:moveTo>
                  <a:lnTo>
                    <a:pt x="3971" y="1954"/>
                  </a:lnTo>
                  <a:lnTo>
                    <a:pt x="3164" y="1954"/>
                  </a:lnTo>
                  <a:lnTo>
                    <a:pt x="3164" y="1148"/>
                  </a:lnTo>
                  <a:close/>
                  <a:moveTo>
                    <a:pt x="10299" y="1148"/>
                  </a:moveTo>
                  <a:lnTo>
                    <a:pt x="10299" y="1954"/>
                  </a:lnTo>
                  <a:lnTo>
                    <a:pt x="7135" y="1954"/>
                  </a:lnTo>
                  <a:lnTo>
                    <a:pt x="7135" y="1148"/>
                  </a:lnTo>
                  <a:close/>
                  <a:moveTo>
                    <a:pt x="0" y="0"/>
                  </a:moveTo>
                  <a:lnTo>
                    <a:pt x="0" y="3164"/>
                  </a:lnTo>
                  <a:lnTo>
                    <a:pt x="11881" y="3164"/>
                  </a:lnTo>
                  <a:lnTo>
                    <a:pt x="11881"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5"/>
          <p:cNvGrpSpPr/>
          <p:nvPr/>
        </p:nvGrpSpPr>
        <p:grpSpPr>
          <a:xfrm>
            <a:off x="4370727" y="2403516"/>
            <a:ext cx="374254" cy="320712"/>
            <a:chOff x="5530000" y="1578325"/>
            <a:chExt cx="347400" cy="297700"/>
          </a:xfrm>
        </p:grpSpPr>
        <p:sp>
          <p:nvSpPr>
            <p:cNvPr id="972" name="Google Shape;972;p55"/>
            <p:cNvSpPr/>
            <p:nvPr/>
          </p:nvSpPr>
          <p:spPr>
            <a:xfrm>
              <a:off x="5649425" y="1736525"/>
              <a:ext cx="227975" cy="139500"/>
            </a:xfrm>
            <a:custGeom>
              <a:rect b="b" l="l" r="r" t="t"/>
              <a:pathLst>
                <a:path extrusionOk="0" h="5580" w="9119">
                  <a:moveTo>
                    <a:pt x="2793" y="1427"/>
                  </a:moveTo>
                  <a:lnTo>
                    <a:pt x="3351" y="1986"/>
                  </a:lnTo>
                  <a:lnTo>
                    <a:pt x="2793" y="2544"/>
                  </a:lnTo>
                  <a:lnTo>
                    <a:pt x="2234" y="1986"/>
                  </a:lnTo>
                  <a:lnTo>
                    <a:pt x="2793" y="1427"/>
                  </a:lnTo>
                  <a:close/>
                  <a:moveTo>
                    <a:pt x="5957" y="1427"/>
                  </a:moveTo>
                  <a:lnTo>
                    <a:pt x="6515" y="1986"/>
                  </a:lnTo>
                  <a:lnTo>
                    <a:pt x="5957" y="2544"/>
                  </a:lnTo>
                  <a:lnTo>
                    <a:pt x="5398" y="1986"/>
                  </a:lnTo>
                  <a:lnTo>
                    <a:pt x="5957" y="1427"/>
                  </a:lnTo>
                  <a:close/>
                  <a:moveTo>
                    <a:pt x="2793" y="0"/>
                  </a:moveTo>
                  <a:cubicBezTo>
                    <a:pt x="1986" y="0"/>
                    <a:pt x="1242" y="497"/>
                    <a:pt x="931" y="1272"/>
                  </a:cubicBezTo>
                  <a:lnTo>
                    <a:pt x="125" y="3413"/>
                  </a:lnTo>
                  <a:cubicBezTo>
                    <a:pt x="32" y="3599"/>
                    <a:pt x="1" y="3785"/>
                    <a:pt x="1" y="3971"/>
                  </a:cubicBezTo>
                  <a:cubicBezTo>
                    <a:pt x="1" y="4949"/>
                    <a:pt x="791" y="5580"/>
                    <a:pt x="1606" y="5580"/>
                  </a:cubicBezTo>
                  <a:cubicBezTo>
                    <a:pt x="2031" y="5580"/>
                    <a:pt x="2463" y="5408"/>
                    <a:pt x="2793" y="5026"/>
                  </a:cubicBezTo>
                  <a:lnTo>
                    <a:pt x="3568" y="4126"/>
                  </a:lnTo>
                  <a:cubicBezTo>
                    <a:pt x="3661" y="4033"/>
                    <a:pt x="3754" y="3971"/>
                    <a:pt x="3878" y="3971"/>
                  </a:cubicBezTo>
                  <a:lnTo>
                    <a:pt x="4902" y="3971"/>
                  </a:lnTo>
                  <a:cubicBezTo>
                    <a:pt x="5026" y="3971"/>
                    <a:pt x="5119" y="4033"/>
                    <a:pt x="5212" y="4126"/>
                  </a:cubicBezTo>
                  <a:lnTo>
                    <a:pt x="5988" y="5026"/>
                  </a:lnTo>
                  <a:cubicBezTo>
                    <a:pt x="6320" y="5412"/>
                    <a:pt x="6738" y="5577"/>
                    <a:pt x="7148" y="5577"/>
                  </a:cubicBezTo>
                  <a:cubicBezTo>
                    <a:pt x="8156" y="5577"/>
                    <a:pt x="9118" y="4581"/>
                    <a:pt x="8655" y="3413"/>
                  </a:cubicBezTo>
                  <a:lnTo>
                    <a:pt x="7818" y="1272"/>
                  </a:lnTo>
                  <a:cubicBezTo>
                    <a:pt x="7539" y="497"/>
                    <a:pt x="6794" y="0"/>
                    <a:pt x="5957"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5777400" y="1610125"/>
              <a:ext cx="84550" cy="48100"/>
            </a:xfrm>
            <a:custGeom>
              <a:rect b="b" l="l" r="r" t="t"/>
              <a:pathLst>
                <a:path extrusionOk="0" h="1924" w="3382">
                  <a:moveTo>
                    <a:pt x="1489" y="0"/>
                  </a:moveTo>
                  <a:lnTo>
                    <a:pt x="931" y="590"/>
                  </a:lnTo>
                  <a:lnTo>
                    <a:pt x="1427" y="1086"/>
                  </a:lnTo>
                  <a:lnTo>
                    <a:pt x="0" y="1086"/>
                  </a:lnTo>
                  <a:lnTo>
                    <a:pt x="0" y="1923"/>
                  </a:lnTo>
                  <a:lnTo>
                    <a:pt x="3381" y="1923"/>
                  </a:lnTo>
                  <a:lnTo>
                    <a:pt x="148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5534650" y="1748925"/>
              <a:ext cx="94650" cy="47325"/>
            </a:xfrm>
            <a:custGeom>
              <a:rect b="b" l="l" r="r" t="t"/>
              <a:pathLst>
                <a:path extrusionOk="0" h="1893" w="3786">
                  <a:moveTo>
                    <a:pt x="1893" y="1"/>
                  </a:moveTo>
                  <a:lnTo>
                    <a:pt x="1" y="1893"/>
                  </a:lnTo>
                  <a:lnTo>
                    <a:pt x="3785" y="1893"/>
                  </a:lnTo>
                  <a:lnTo>
                    <a:pt x="3785" y="1086"/>
                  </a:lnTo>
                  <a:lnTo>
                    <a:pt x="1955" y="1086"/>
                  </a:lnTo>
                  <a:lnTo>
                    <a:pt x="2452" y="559"/>
                  </a:lnTo>
                  <a:lnTo>
                    <a:pt x="189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5530775" y="1578325"/>
              <a:ext cx="217950" cy="138825"/>
            </a:xfrm>
            <a:custGeom>
              <a:rect b="b" l="l" r="r" t="t"/>
              <a:pathLst>
                <a:path extrusionOk="0" h="5553" w="8718">
                  <a:moveTo>
                    <a:pt x="8686" y="3220"/>
                  </a:moveTo>
                  <a:lnTo>
                    <a:pt x="8686" y="3227"/>
                  </a:lnTo>
                  <a:lnTo>
                    <a:pt x="8717" y="3227"/>
                  </a:lnTo>
                  <a:cubicBezTo>
                    <a:pt x="8707" y="3224"/>
                    <a:pt x="8697" y="3222"/>
                    <a:pt x="8686" y="3220"/>
                  </a:cubicBezTo>
                  <a:close/>
                  <a:moveTo>
                    <a:pt x="4840" y="1707"/>
                  </a:moveTo>
                  <a:lnTo>
                    <a:pt x="5398" y="2265"/>
                  </a:lnTo>
                  <a:lnTo>
                    <a:pt x="4902" y="2792"/>
                  </a:lnTo>
                  <a:lnTo>
                    <a:pt x="5398" y="3289"/>
                  </a:lnTo>
                  <a:lnTo>
                    <a:pt x="4840" y="3847"/>
                  </a:lnTo>
                  <a:lnTo>
                    <a:pt x="4313" y="3320"/>
                  </a:lnTo>
                  <a:lnTo>
                    <a:pt x="3816" y="3847"/>
                  </a:lnTo>
                  <a:lnTo>
                    <a:pt x="3258" y="3289"/>
                  </a:lnTo>
                  <a:lnTo>
                    <a:pt x="3785" y="2761"/>
                  </a:lnTo>
                  <a:lnTo>
                    <a:pt x="3258" y="2265"/>
                  </a:lnTo>
                  <a:lnTo>
                    <a:pt x="3816" y="1707"/>
                  </a:lnTo>
                  <a:lnTo>
                    <a:pt x="4344" y="2203"/>
                  </a:lnTo>
                  <a:lnTo>
                    <a:pt x="4840" y="1707"/>
                  </a:lnTo>
                  <a:close/>
                  <a:moveTo>
                    <a:pt x="2327" y="1"/>
                  </a:moveTo>
                  <a:cubicBezTo>
                    <a:pt x="2451" y="652"/>
                    <a:pt x="2234" y="1334"/>
                    <a:pt x="1769" y="1800"/>
                  </a:cubicBezTo>
                  <a:cubicBezTo>
                    <a:pt x="1397" y="2172"/>
                    <a:pt x="900" y="2389"/>
                    <a:pt x="373" y="2389"/>
                  </a:cubicBezTo>
                  <a:cubicBezTo>
                    <a:pt x="249" y="2389"/>
                    <a:pt x="125" y="2358"/>
                    <a:pt x="1" y="2327"/>
                  </a:cubicBezTo>
                  <a:lnTo>
                    <a:pt x="1" y="3227"/>
                  </a:lnTo>
                  <a:cubicBezTo>
                    <a:pt x="137" y="3194"/>
                    <a:pt x="275" y="3179"/>
                    <a:pt x="414" y="3179"/>
                  </a:cubicBezTo>
                  <a:cubicBezTo>
                    <a:pt x="810" y="3179"/>
                    <a:pt x="1207" y="3307"/>
                    <a:pt x="1552" y="3537"/>
                  </a:cubicBezTo>
                  <a:cubicBezTo>
                    <a:pt x="2172" y="4002"/>
                    <a:pt x="2513" y="4777"/>
                    <a:pt x="2327" y="5553"/>
                  </a:cubicBezTo>
                  <a:lnTo>
                    <a:pt x="6391" y="5553"/>
                  </a:lnTo>
                  <a:cubicBezTo>
                    <a:pt x="6236" y="4839"/>
                    <a:pt x="6484" y="4095"/>
                    <a:pt x="7042" y="3630"/>
                  </a:cubicBezTo>
                  <a:cubicBezTo>
                    <a:pt x="7401" y="3342"/>
                    <a:pt x="7853" y="3184"/>
                    <a:pt x="8312" y="3184"/>
                  </a:cubicBezTo>
                  <a:cubicBezTo>
                    <a:pt x="8437" y="3184"/>
                    <a:pt x="8562" y="3196"/>
                    <a:pt x="8686" y="3220"/>
                  </a:cubicBezTo>
                  <a:lnTo>
                    <a:pt x="8686" y="3220"/>
                  </a:lnTo>
                  <a:lnTo>
                    <a:pt x="8686" y="2358"/>
                  </a:lnTo>
                  <a:cubicBezTo>
                    <a:pt x="8562" y="2358"/>
                    <a:pt x="8438" y="2389"/>
                    <a:pt x="8314" y="2389"/>
                  </a:cubicBezTo>
                  <a:cubicBezTo>
                    <a:pt x="7849" y="2389"/>
                    <a:pt x="7383" y="2234"/>
                    <a:pt x="7042" y="1924"/>
                  </a:cubicBezTo>
                  <a:cubicBezTo>
                    <a:pt x="6484" y="1458"/>
                    <a:pt x="6236" y="714"/>
                    <a:pt x="636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5706050" y="1578325"/>
              <a:ext cx="41900" cy="39550"/>
            </a:xfrm>
            <a:custGeom>
              <a:rect b="b" l="l" r="r" t="t"/>
              <a:pathLst>
                <a:path extrusionOk="0" h="1582" w="1676">
                  <a:moveTo>
                    <a:pt x="155" y="1"/>
                  </a:moveTo>
                  <a:cubicBezTo>
                    <a:pt x="0" y="466"/>
                    <a:pt x="155" y="993"/>
                    <a:pt x="528" y="1303"/>
                  </a:cubicBezTo>
                  <a:cubicBezTo>
                    <a:pt x="737" y="1492"/>
                    <a:pt x="1003" y="1581"/>
                    <a:pt x="1278" y="1581"/>
                  </a:cubicBezTo>
                  <a:cubicBezTo>
                    <a:pt x="1410" y="1581"/>
                    <a:pt x="1544" y="1561"/>
                    <a:pt x="1675" y="1520"/>
                  </a:cubicBezTo>
                  <a:lnTo>
                    <a:pt x="1675"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5530000" y="1677550"/>
              <a:ext cx="42675" cy="39600"/>
            </a:xfrm>
            <a:custGeom>
              <a:rect b="b" l="l" r="r" t="t"/>
              <a:pathLst>
                <a:path extrusionOk="0" h="1584" w="1707">
                  <a:moveTo>
                    <a:pt x="390" y="1"/>
                  </a:moveTo>
                  <a:cubicBezTo>
                    <a:pt x="260" y="1"/>
                    <a:pt x="129" y="21"/>
                    <a:pt x="1" y="64"/>
                  </a:cubicBezTo>
                  <a:lnTo>
                    <a:pt x="1" y="1584"/>
                  </a:lnTo>
                  <a:lnTo>
                    <a:pt x="1521" y="1584"/>
                  </a:lnTo>
                  <a:cubicBezTo>
                    <a:pt x="1707" y="1088"/>
                    <a:pt x="1521" y="529"/>
                    <a:pt x="1087" y="219"/>
                  </a:cubicBezTo>
                  <a:cubicBezTo>
                    <a:pt x="883" y="76"/>
                    <a:pt x="639" y="1"/>
                    <a:pt x="39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5706050" y="1677625"/>
              <a:ext cx="41900" cy="39525"/>
            </a:xfrm>
            <a:custGeom>
              <a:rect b="b" l="l" r="r" t="t"/>
              <a:pathLst>
                <a:path extrusionOk="0" h="1581" w="1676">
                  <a:moveTo>
                    <a:pt x="1278" y="0"/>
                  </a:moveTo>
                  <a:cubicBezTo>
                    <a:pt x="1003" y="0"/>
                    <a:pt x="737" y="90"/>
                    <a:pt x="528" y="278"/>
                  </a:cubicBezTo>
                  <a:cubicBezTo>
                    <a:pt x="155" y="588"/>
                    <a:pt x="0" y="1116"/>
                    <a:pt x="155" y="1581"/>
                  </a:cubicBezTo>
                  <a:lnTo>
                    <a:pt x="1675" y="1581"/>
                  </a:lnTo>
                  <a:lnTo>
                    <a:pt x="1675" y="61"/>
                  </a:lnTo>
                  <a:cubicBezTo>
                    <a:pt x="1544" y="21"/>
                    <a:pt x="1410" y="0"/>
                    <a:pt x="1278"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5530000" y="1578325"/>
              <a:ext cx="41900" cy="39700"/>
            </a:xfrm>
            <a:custGeom>
              <a:rect b="b" l="l" r="r" t="t"/>
              <a:pathLst>
                <a:path extrusionOk="0" h="1588" w="1676">
                  <a:moveTo>
                    <a:pt x="1" y="1"/>
                  </a:moveTo>
                  <a:lnTo>
                    <a:pt x="1" y="1520"/>
                  </a:lnTo>
                  <a:cubicBezTo>
                    <a:pt x="128" y="1566"/>
                    <a:pt x="260" y="1587"/>
                    <a:pt x="391" y="1587"/>
                  </a:cubicBezTo>
                  <a:cubicBezTo>
                    <a:pt x="709" y="1587"/>
                    <a:pt x="1022" y="1461"/>
                    <a:pt x="1242" y="1241"/>
                  </a:cubicBezTo>
                  <a:cubicBezTo>
                    <a:pt x="1552" y="931"/>
                    <a:pt x="1676" y="435"/>
                    <a:pt x="1521"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6"/>
          <p:cNvSpPr txBox="1"/>
          <p:nvPr>
            <p:ph type="title"/>
          </p:nvPr>
        </p:nvSpPr>
        <p:spPr>
          <a:xfrm>
            <a:off x="1555708" y="1733413"/>
            <a:ext cx="6576000" cy="12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$90 </a:t>
            </a:r>
            <a:r>
              <a:rPr lang="en">
                <a:solidFill>
                  <a:schemeClr val="lt2"/>
                </a:solidFill>
              </a:rPr>
              <a:t>billion</a:t>
            </a:r>
            <a:endParaRPr>
              <a:solidFill>
                <a:schemeClr val="lt2"/>
              </a:solidFill>
            </a:endParaRPr>
          </a:p>
        </p:txBody>
      </p:sp>
      <p:sp>
        <p:nvSpPr>
          <p:cNvPr id="985" name="Google Shape;985;p56"/>
          <p:cNvSpPr txBox="1"/>
          <p:nvPr>
            <p:ph idx="1" type="subTitle"/>
          </p:nvPr>
        </p:nvSpPr>
        <p:spPr>
          <a:xfrm>
            <a:off x="1555508" y="3023738"/>
            <a:ext cx="43137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Are</a:t>
            </a:r>
            <a:r>
              <a:rPr lang="en"/>
              <a:t> expected to be surpassed by 2020 by the </a:t>
            </a:r>
            <a:r>
              <a:rPr lang="en">
                <a:solidFill>
                  <a:schemeClr val="accent1"/>
                </a:solidFill>
              </a:rPr>
              <a:t>gaming </a:t>
            </a:r>
            <a:r>
              <a:rPr lang="en"/>
              <a:t>industry</a:t>
            </a:r>
            <a:endParaRPr/>
          </a:p>
        </p:txBody>
      </p:sp>
      <p:sp>
        <p:nvSpPr>
          <p:cNvPr id="986" name="Google Shape;986;p56"/>
          <p:cNvSpPr/>
          <p:nvPr/>
        </p:nvSpPr>
        <p:spPr>
          <a:xfrm rot="5400000">
            <a:off x="2304848" y="-236614"/>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56"/>
          <p:cNvCxnSpPr/>
          <p:nvPr/>
        </p:nvCxnSpPr>
        <p:spPr>
          <a:xfrm>
            <a:off x="1221033" y="3881188"/>
            <a:ext cx="5077800" cy="0"/>
          </a:xfrm>
          <a:prstGeom prst="straightConnector1">
            <a:avLst/>
          </a:prstGeom>
          <a:noFill/>
          <a:ln cap="flat" cmpd="sng" w="9525">
            <a:solidFill>
              <a:srgbClr val="100E0E"/>
            </a:solidFill>
            <a:prstDash val="solid"/>
            <a:round/>
            <a:headEnd len="med" w="med" type="none"/>
            <a:tailEnd len="med" w="med" type="none"/>
          </a:ln>
        </p:spPr>
      </p:cxnSp>
      <p:sp>
        <p:nvSpPr>
          <p:cNvPr id="988" name="Google Shape;988;p56"/>
          <p:cNvSpPr/>
          <p:nvPr/>
        </p:nvSpPr>
        <p:spPr>
          <a:xfrm>
            <a:off x="6300576" y="370945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52E3C"/>
              </a:solidFill>
              <a:latin typeface="Montserrat"/>
              <a:ea typeface="Montserrat"/>
              <a:cs typeface="Montserrat"/>
              <a:sym typeface="Montserrat"/>
            </a:endParaRPr>
          </a:p>
        </p:txBody>
      </p:sp>
      <p:sp>
        <p:nvSpPr>
          <p:cNvPr id="989" name="Google Shape;989;p56"/>
          <p:cNvSpPr/>
          <p:nvPr/>
        </p:nvSpPr>
        <p:spPr>
          <a:xfrm flipH="1" rot="-5400000">
            <a:off x="7610392" y="4128460"/>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flipH="1">
            <a:off x="1012292" y="84857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56"/>
          <p:cNvGrpSpPr/>
          <p:nvPr/>
        </p:nvGrpSpPr>
        <p:grpSpPr>
          <a:xfrm flipH="1" rot="10800000">
            <a:off x="1214128" y="2190792"/>
            <a:ext cx="343607" cy="375842"/>
            <a:chOff x="1348000" y="237300"/>
            <a:chExt cx="4772325" cy="5220025"/>
          </a:xfrm>
        </p:grpSpPr>
        <p:sp>
          <p:nvSpPr>
            <p:cNvPr id="992" name="Google Shape;992;p5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4" name="Google Shape;994;p56"/>
          <p:cNvSpPr txBox="1"/>
          <p:nvPr/>
        </p:nvSpPr>
        <p:spPr>
          <a:xfrm>
            <a:off x="6207850" y="3763450"/>
            <a:ext cx="5292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
        <p:nvSpPr>
          <p:cNvPr id="995" name="Google Shape;995;p56"/>
          <p:cNvSpPr txBox="1"/>
          <p:nvPr/>
        </p:nvSpPr>
        <p:spPr>
          <a:xfrm>
            <a:off x="1663448" y="827786"/>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Business plan</a:t>
            </a:r>
            <a:r>
              <a:rPr lang="en" sz="1200">
                <a:solidFill>
                  <a:schemeClr val="accent3"/>
                </a:solidFill>
                <a:latin typeface="Montserrat"/>
                <a:ea typeface="Montserrat"/>
                <a:cs typeface="Montserrat"/>
                <a:sym typeface="Montserrat"/>
              </a:rPr>
              <a:t> 2022</a:t>
            </a:r>
            <a:endParaRPr sz="1200">
              <a:solidFill>
                <a:schemeClr val="accent3"/>
              </a:solidFill>
              <a:latin typeface="Montserrat"/>
              <a:ea typeface="Montserrat"/>
              <a:cs typeface="Montserrat"/>
              <a:sym typeface="Montserrat"/>
            </a:endParaRPr>
          </a:p>
        </p:txBody>
      </p:sp>
      <p:cxnSp>
        <p:nvCxnSpPr>
          <p:cNvPr id="996" name="Google Shape;996;p56"/>
          <p:cNvCxnSpPr/>
          <p:nvPr/>
        </p:nvCxnSpPr>
        <p:spPr>
          <a:xfrm>
            <a:off x="1214138" y="1538970"/>
            <a:ext cx="669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57"/>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AND </a:t>
            </a:r>
            <a:r>
              <a:rPr lang="en">
                <a:solidFill>
                  <a:schemeClr val="lt2"/>
                </a:solidFill>
              </a:rPr>
              <a:t>DISTRIBUTION</a:t>
            </a:r>
            <a:endParaRPr>
              <a:solidFill>
                <a:schemeClr val="lt2"/>
              </a:solidFill>
            </a:endParaRPr>
          </a:p>
        </p:txBody>
      </p:sp>
      <p:grpSp>
        <p:nvGrpSpPr>
          <p:cNvPr id="1002" name="Google Shape;1002;p57"/>
          <p:cNvGrpSpPr/>
          <p:nvPr/>
        </p:nvGrpSpPr>
        <p:grpSpPr>
          <a:xfrm flipH="1" rot="10800000">
            <a:off x="1147448" y="860888"/>
            <a:ext cx="208551" cy="228115"/>
            <a:chOff x="1348000" y="237300"/>
            <a:chExt cx="4772325" cy="5220025"/>
          </a:xfrm>
        </p:grpSpPr>
        <p:sp>
          <p:nvSpPr>
            <p:cNvPr id="1003" name="Google Shape;1003;p5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57"/>
          <p:cNvGrpSpPr/>
          <p:nvPr/>
        </p:nvGrpSpPr>
        <p:grpSpPr>
          <a:xfrm flipH="1">
            <a:off x="7787997" y="860888"/>
            <a:ext cx="161782" cy="228115"/>
            <a:chOff x="1348000" y="237300"/>
            <a:chExt cx="4772325" cy="5220025"/>
          </a:xfrm>
        </p:grpSpPr>
        <p:sp>
          <p:nvSpPr>
            <p:cNvPr id="1006" name="Google Shape;1006;p5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57"/>
          <p:cNvSpPr txBox="1"/>
          <p:nvPr/>
        </p:nvSpPr>
        <p:spPr>
          <a:xfrm>
            <a:off x="845051" y="1674056"/>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Channel 1</a:t>
            </a:r>
            <a:endParaRPr b="1" sz="2000">
              <a:solidFill>
                <a:schemeClr val="dk1"/>
              </a:solidFill>
              <a:latin typeface="Michroma"/>
              <a:ea typeface="Michroma"/>
              <a:cs typeface="Michroma"/>
              <a:sym typeface="Michroma"/>
            </a:endParaRPr>
          </a:p>
        </p:txBody>
      </p:sp>
      <p:sp>
        <p:nvSpPr>
          <p:cNvPr id="1009" name="Google Shape;1009;p57"/>
          <p:cNvSpPr txBox="1"/>
          <p:nvPr/>
        </p:nvSpPr>
        <p:spPr>
          <a:xfrm>
            <a:off x="717551" y="2149156"/>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1010" name="Google Shape;1010;p57"/>
          <p:cNvSpPr txBox="1"/>
          <p:nvPr/>
        </p:nvSpPr>
        <p:spPr>
          <a:xfrm>
            <a:off x="6318050" y="1674056"/>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Channel 2</a:t>
            </a:r>
            <a:endParaRPr b="1" sz="2000">
              <a:solidFill>
                <a:schemeClr val="dk1"/>
              </a:solidFill>
              <a:latin typeface="Michroma"/>
              <a:ea typeface="Michroma"/>
              <a:cs typeface="Michroma"/>
              <a:sym typeface="Michroma"/>
            </a:endParaRPr>
          </a:p>
        </p:txBody>
      </p:sp>
      <p:sp>
        <p:nvSpPr>
          <p:cNvPr id="1011" name="Google Shape;1011;p57"/>
          <p:cNvSpPr txBox="1"/>
          <p:nvPr/>
        </p:nvSpPr>
        <p:spPr>
          <a:xfrm>
            <a:off x="6190550" y="2149156"/>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p:txBody>
      </p:sp>
      <p:sp>
        <p:nvSpPr>
          <p:cNvPr id="1012" name="Google Shape;1012;p57"/>
          <p:cNvSpPr txBox="1"/>
          <p:nvPr/>
        </p:nvSpPr>
        <p:spPr>
          <a:xfrm>
            <a:off x="845051" y="3195530"/>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Channel 4</a:t>
            </a:r>
            <a:endParaRPr b="1" sz="2000">
              <a:solidFill>
                <a:schemeClr val="dk1"/>
              </a:solidFill>
              <a:latin typeface="Michroma"/>
              <a:ea typeface="Michroma"/>
              <a:cs typeface="Michroma"/>
              <a:sym typeface="Michroma"/>
            </a:endParaRPr>
          </a:p>
        </p:txBody>
      </p:sp>
      <p:sp>
        <p:nvSpPr>
          <p:cNvPr id="1013" name="Google Shape;1013;p57"/>
          <p:cNvSpPr txBox="1"/>
          <p:nvPr/>
        </p:nvSpPr>
        <p:spPr>
          <a:xfrm>
            <a:off x="717551" y="3670630"/>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Saturn is</a:t>
            </a:r>
            <a:r>
              <a:rPr lang="en">
                <a:solidFill>
                  <a:schemeClr val="dk1"/>
                </a:solidFill>
                <a:latin typeface="Montserrat"/>
                <a:ea typeface="Montserrat"/>
                <a:cs typeface="Montserrat"/>
                <a:sym typeface="Montserrat"/>
              </a:rPr>
              <a:t> composed of hydrogen and helium</a:t>
            </a:r>
            <a:endParaRPr>
              <a:solidFill>
                <a:schemeClr val="dk1"/>
              </a:solidFill>
              <a:latin typeface="Montserrat"/>
              <a:ea typeface="Montserrat"/>
              <a:cs typeface="Montserrat"/>
              <a:sym typeface="Montserrat"/>
            </a:endParaRPr>
          </a:p>
        </p:txBody>
      </p:sp>
      <p:sp>
        <p:nvSpPr>
          <p:cNvPr id="1014" name="Google Shape;1014;p57"/>
          <p:cNvSpPr txBox="1"/>
          <p:nvPr/>
        </p:nvSpPr>
        <p:spPr>
          <a:xfrm>
            <a:off x="6318050" y="3195530"/>
            <a:ext cx="19809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Channel 3</a:t>
            </a:r>
            <a:endParaRPr b="1" sz="2000">
              <a:solidFill>
                <a:schemeClr val="dk1"/>
              </a:solidFill>
              <a:latin typeface="Michroma"/>
              <a:ea typeface="Michroma"/>
              <a:cs typeface="Michroma"/>
              <a:sym typeface="Michroma"/>
            </a:endParaRPr>
          </a:p>
        </p:txBody>
      </p:sp>
      <p:sp>
        <p:nvSpPr>
          <p:cNvPr id="1015" name="Google Shape;1015;p57"/>
          <p:cNvSpPr txBox="1"/>
          <p:nvPr/>
        </p:nvSpPr>
        <p:spPr>
          <a:xfrm>
            <a:off x="6190550" y="3670630"/>
            <a:ext cx="2235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1016" name="Google Shape;1016;p57"/>
          <p:cNvSpPr/>
          <p:nvPr/>
        </p:nvSpPr>
        <p:spPr>
          <a:xfrm>
            <a:off x="3281326" y="1873441"/>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5196001" y="1873441"/>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3281326" y="3394916"/>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5196001" y="3394916"/>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57"/>
          <p:cNvGrpSpPr/>
          <p:nvPr/>
        </p:nvGrpSpPr>
        <p:grpSpPr>
          <a:xfrm>
            <a:off x="5400066" y="3598979"/>
            <a:ext cx="352362" cy="352388"/>
            <a:chOff x="1010500" y="3791525"/>
            <a:chExt cx="337350" cy="337375"/>
          </a:xfrm>
        </p:grpSpPr>
        <p:sp>
          <p:nvSpPr>
            <p:cNvPr id="1021" name="Google Shape;1021;p57"/>
            <p:cNvSpPr/>
            <p:nvPr/>
          </p:nvSpPr>
          <p:spPr>
            <a:xfrm>
              <a:off x="1010500" y="3791525"/>
              <a:ext cx="176825" cy="177625"/>
            </a:xfrm>
            <a:custGeom>
              <a:rect b="b" l="l" r="r" t="t"/>
              <a:pathLst>
                <a:path extrusionOk="0" h="7105" w="7073">
                  <a:moveTo>
                    <a:pt x="0" y="1"/>
                  </a:moveTo>
                  <a:lnTo>
                    <a:pt x="0" y="5491"/>
                  </a:lnTo>
                  <a:lnTo>
                    <a:pt x="3164" y="5491"/>
                  </a:lnTo>
                  <a:lnTo>
                    <a:pt x="3164" y="6298"/>
                  </a:lnTo>
                  <a:lnTo>
                    <a:pt x="1582" y="6298"/>
                  </a:lnTo>
                  <a:lnTo>
                    <a:pt x="1582" y="7104"/>
                  </a:lnTo>
                  <a:lnTo>
                    <a:pt x="5553" y="7104"/>
                  </a:lnTo>
                  <a:lnTo>
                    <a:pt x="5553" y="6298"/>
                  </a:lnTo>
                  <a:lnTo>
                    <a:pt x="3940" y="6298"/>
                  </a:lnTo>
                  <a:lnTo>
                    <a:pt x="3940" y="5491"/>
                  </a:lnTo>
                  <a:lnTo>
                    <a:pt x="7073" y="5491"/>
                  </a:lnTo>
                  <a:lnTo>
                    <a:pt x="707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124780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120825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128735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1287350" y="3890025"/>
              <a:ext cx="20175" cy="20950"/>
            </a:xfrm>
            <a:custGeom>
              <a:rect b="b" l="l" r="r" t="t"/>
              <a:pathLst>
                <a:path extrusionOk="0" h="838" w="807">
                  <a:moveTo>
                    <a:pt x="0" y="0"/>
                  </a:moveTo>
                  <a:lnTo>
                    <a:pt x="0" y="838"/>
                  </a:lnTo>
                  <a:lnTo>
                    <a:pt x="807" y="838"/>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1209025" y="3931125"/>
              <a:ext cx="138825" cy="197775"/>
            </a:xfrm>
            <a:custGeom>
              <a:rect b="b" l="l" r="r" t="t"/>
              <a:pathLst>
                <a:path extrusionOk="0" h="7911" w="5553">
                  <a:moveTo>
                    <a:pt x="3195" y="1582"/>
                  </a:moveTo>
                  <a:lnTo>
                    <a:pt x="3195" y="2389"/>
                  </a:lnTo>
                  <a:lnTo>
                    <a:pt x="2389" y="2389"/>
                  </a:lnTo>
                  <a:lnTo>
                    <a:pt x="2389" y="1582"/>
                  </a:lnTo>
                  <a:close/>
                  <a:moveTo>
                    <a:pt x="3195" y="5522"/>
                  </a:moveTo>
                  <a:lnTo>
                    <a:pt x="3195" y="6328"/>
                  </a:lnTo>
                  <a:lnTo>
                    <a:pt x="2389" y="6328"/>
                  </a:lnTo>
                  <a:lnTo>
                    <a:pt x="2389" y="5522"/>
                  </a:lnTo>
                  <a:close/>
                  <a:moveTo>
                    <a:pt x="0" y="0"/>
                  </a:moveTo>
                  <a:lnTo>
                    <a:pt x="0" y="7910"/>
                  </a:lnTo>
                  <a:lnTo>
                    <a:pt x="5553" y="7910"/>
                  </a:lnTo>
                  <a:lnTo>
                    <a:pt x="555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1089600" y="3989275"/>
              <a:ext cx="20175" cy="20975"/>
            </a:xfrm>
            <a:custGeom>
              <a:rect b="b" l="l" r="r" t="t"/>
              <a:pathLst>
                <a:path extrusionOk="0" h="839" w="807">
                  <a:moveTo>
                    <a:pt x="0" y="1"/>
                  </a:moveTo>
                  <a:lnTo>
                    <a:pt x="0" y="838"/>
                  </a:lnTo>
                  <a:lnTo>
                    <a:pt x="807" y="838"/>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108960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112915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116870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7"/>
          <p:cNvGrpSpPr/>
          <p:nvPr/>
        </p:nvGrpSpPr>
        <p:grpSpPr>
          <a:xfrm>
            <a:off x="3485392" y="3609514"/>
            <a:ext cx="352362" cy="331315"/>
            <a:chOff x="4020925" y="3244825"/>
            <a:chExt cx="337350" cy="317200"/>
          </a:xfrm>
        </p:grpSpPr>
        <p:sp>
          <p:nvSpPr>
            <p:cNvPr id="1032" name="Google Shape;1032;p57"/>
            <p:cNvSpPr/>
            <p:nvPr/>
          </p:nvSpPr>
          <p:spPr>
            <a:xfrm>
              <a:off x="4258225" y="3325475"/>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4297775" y="3325475"/>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4297775" y="3364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4080625" y="3403800"/>
              <a:ext cx="20200" cy="20175"/>
            </a:xfrm>
            <a:custGeom>
              <a:rect b="b" l="l" r="r" t="t"/>
              <a:pathLst>
                <a:path extrusionOk="0" h="807" w="808">
                  <a:moveTo>
                    <a:pt x="1" y="0"/>
                  </a:moveTo>
                  <a:lnTo>
                    <a:pt x="1"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4080625" y="3443350"/>
              <a:ext cx="20200" cy="19400"/>
            </a:xfrm>
            <a:custGeom>
              <a:rect b="b" l="l" r="r" t="t"/>
              <a:pathLst>
                <a:path extrusionOk="0" h="776" w="808">
                  <a:moveTo>
                    <a:pt x="1" y="0"/>
                  </a:moveTo>
                  <a:lnTo>
                    <a:pt x="1" y="776"/>
                  </a:lnTo>
                  <a:lnTo>
                    <a:pt x="807" y="776"/>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4120175" y="3443350"/>
              <a:ext cx="20200" cy="19400"/>
            </a:xfrm>
            <a:custGeom>
              <a:rect b="b" l="l" r="r" t="t"/>
              <a:pathLst>
                <a:path extrusionOk="0" h="776" w="808">
                  <a:moveTo>
                    <a:pt x="1" y="0"/>
                  </a:moveTo>
                  <a:lnTo>
                    <a:pt x="1" y="776"/>
                  </a:lnTo>
                  <a:lnTo>
                    <a:pt x="807" y="776"/>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4020925" y="3244825"/>
              <a:ext cx="217925" cy="138825"/>
            </a:xfrm>
            <a:custGeom>
              <a:rect b="b" l="l" r="r" t="t"/>
              <a:pathLst>
                <a:path extrusionOk="0" h="5553" w="8717">
                  <a:moveTo>
                    <a:pt x="1396" y="1"/>
                  </a:moveTo>
                  <a:cubicBezTo>
                    <a:pt x="621" y="1"/>
                    <a:pt x="0" y="652"/>
                    <a:pt x="0" y="1427"/>
                  </a:cubicBezTo>
                  <a:lnTo>
                    <a:pt x="0" y="4157"/>
                  </a:lnTo>
                  <a:cubicBezTo>
                    <a:pt x="0" y="4933"/>
                    <a:pt x="621" y="5553"/>
                    <a:pt x="1396" y="5553"/>
                  </a:cubicBezTo>
                  <a:lnTo>
                    <a:pt x="2389" y="5553"/>
                  </a:lnTo>
                  <a:cubicBezTo>
                    <a:pt x="3040" y="5553"/>
                    <a:pt x="3630" y="5088"/>
                    <a:pt x="3754" y="4436"/>
                  </a:cubicBezTo>
                  <a:cubicBezTo>
                    <a:pt x="3816" y="4157"/>
                    <a:pt x="4064" y="3971"/>
                    <a:pt x="4374" y="3971"/>
                  </a:cubicBezTo>
                  <a:cubicBezTo>
                    <a:pt x="4653" y="3971"/>
                    <a:pt x="4932" y="4188"/>
                    <a:pt x="4963" y="4498"/>
                  </a:cubicBezTo>
                  <a:cubicBezTo>
                    <a:pt x="5118" y="5119"/>
                    <a:pt x="5708" y="5553"/>
                    <a:pt x="6359" y="5553"/>
                  </a:cubicBezTo>
                  <a:lnTo>
                    <a:pt x="7321" y="5553"/>
                  </a:lnTo>
                  <a:cubicBezTo>
                    <a:pt x="8096" y="5553"/>
                    <a:pt x="8717" y="4933"/>
                    <a:pt x="8717" y="4157"/>
                  </a:cubicBezTo>
                  <a:lnTo>
                    <a:pt x="8717" y="1427"/>
                  </a:lnTo>
                  <a:cubicBezTo>
                    <a:pt x="8717" y="652"/>
                    <a:pt x="8096" y="1"/>
                    <a:pt x="7321"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4140350" y="3523225"/>
              <a:ext cx="217925" cy="38800"/>
            </a:xfrm>
            <a:custGeom>
              <a:rect b="b" l="l" r="r" t="t"/>
              <a:pathLst>
                <a:path extrusionOk="0" h="1552" w="8717">
                  <a:moveTo>
                    <a:pt x="0" y="0"/>
                  </a:moveTo>
                  <a:lnTo>
                    <a:pt x="0" y="776"/>
                  </a:lnTo>
                  <a:cubicBezTo>
                    <a:pt x="0" y="1210"/>
                    <a:pt x="372" y="1551"/>
                    <a:pt x="807" y="1551"/>
                  </a:cubicBezTo>
                  <a:lnTo>
                    <a:pt x="7941" y="1551"/>
                  </a:lnTo>
                  <a:cubicBezTo>
                    <a:pt x="8375" y="1551"/>
                    <a:pt x="8717" y="1210"/>
                    <a:pt x="8717" y="776"/>
                  </a:cubicBezTo>
                  <a:lnTo>
                    <a:pt x="871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4160500" y="3403800"/>
              <a:ext cx="178400" cy="98500"/>
            </a:xfrm>
            <a:custGeom>
              <a:rect b="b" l="l" r="r" t="t"/>
              <a:pathLst>
                <a:path extrusionOk="0" h="3940" w="7136">
                  <a:moveTo>
                    <a:pt x="1" y="0"/>
                  </a:moveTo>
                  <a:lnTo>
                    <a:pt x="1" y="3940"/>
                  </a:lnTo>
                  <a:lnTo>
                    <a:pt x="7135" y="3940"/>
                  </a:lnTo>
                  <a:lnTo>
                    <a:pt x="7135"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7"/>
          <p:cNvGrpSpPr/>
          <p:nvPr/>
        </p:nvGrpSpPr>
        <p:grpSpPr>
          <a:xfrm>
            <a:off x="3485395" y="2077520"/>
            <a:ext cx="352362" cy="352362"/>
            <a:chOff x="238125" y="2660125"/>
            <a:chExt cx="337350" cy="337350"/>
          </a:xfrm>
        </p:grpSpPr>
        <p:sp>
          <p:nvSpPr>
            <p:cNvPr id="1042" name="Google Shape;1042;p57"/>
            <p:cNvSpPr/>
            <p:nvPr/>
          </p:nvSpPr>
          <p:spPr>
            <a:xfrm>
              <a:off x="238125" y="2898200"/>
              <a:ext cx="99275" cy="99275"/>
            </a:xfrm>
            <a:custGeom>
              <a:rect b="b" l="l" r="r" t="t"/>
              <a:pathLst>
                <a:path extrusionOk="0" h="3971" w="3971">
                  <a:moveTo>
                    <a:pt x="0" y="0"/>
                  </a:moveTo>
                  <a:lnTo>
                    <a:pt x="0" y="3970"/>
                  </a:lnTo>
                  <a:lnTo>
                    <a:pt x="3970" y="3970"/>
                  </a:lnTo>
                  <a:lnTo>
                    <a:pt x="397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7"/>
            <p:cNvSpPr/>
            <p:nvPr/>
          </p:nvSpPr>
          <p:spPr>
            <a:xfrm>
              <a:off x="357525" y="2858650"/>
              <a:ext cx="98525" cy="138825"/>
            </a:xfrm>
            <a:custGeom>
              <a:rect b="b" l="l" r="r" t="t"/>
              <a:pathLst>
                <a:path extrusionOk="0" h="5553" w="3941">
                  <a:moveTo>
                    <a:pt x="1" y="0"/>
                  </a:moveTo>
                  <a:lnTo>
                    <a:pt x="1" y="5552"/>
                  </a:lnTo>
                  <a:lnTo>
                    <a:pt x="3940" y="5552"/>
                  </a:lnTo>
                  <a:lnTo>
                    <a:pt x="394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7"/>
            <p:cNvSpPr/>
            <p:nvPr/>
          </p:nvSpPr>
          <p:spPr>
            <a:xfrm>
              <a:off x="476175" y="2918350"/>
              <a:ext cx="99300" cy="79125"/>
            </a:xfrm>
            <a:custGeom>
              <a:rect b="b" l="l" r="r" t="t"/>
              <a:pathLst>
                <a:path extrusionOk="0" h="3165" w="3972">
                  <a:moveTo>
                    <a:pt x="1" y="1"/>
                  </a:moveTo>
                  <a:lnTo>
                    <a:pt x="1" y="3164"/>
                  </a:lnTo>
                  <a:lnTo>
                    <a:pt x="3971" y="3164"/>
                  </a:lnTo>
                  <a:lnTo>
                    <a:pt x="3971"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431200" y="2664000"/>
              <a:ext cx="64400" cy="75250"/>
            </a:xfrm>
            <a:custGeom>
              <a:rect b="b" l="l" r="r" t="t"/>
              <a:pathLst>
                <a:path extrusionOk="0" h="3010" w="2576">
                  <a:moveTo>
                    <a:pt x="1" y="0"/>
                  </a:moveTo>
                  <a:cubicBezTo>
                    <a:pt x="373" y="962"/>
                    <a:pt x="559" y="1985"/>
                    <a:pt x="590" y="3009"/>
                  </a:cubicBezTo>
                  <a:lnTo>
                    <a:pt x="2575" y="3009"/>
                  </a:lnTo>
                  <a:cubicBezTo>
                    <a:pt x="2389" y="1582"/>
                    <a:pt x="1397" y="403"/>
                    <a:pt x="1"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387000" y="2758600"/>
              <a:ext cx="38800" cy="79125"/>
            </a:xfrm>
            <a:custGeom>
              <a:rect b="b" l="l" r="r" t="t"/>
              <a:pathLst>
                <a:path extrusionOk="0" h="3165" w="1552">
                  <a:moveTo>
                    <a:pt x="1" y="1"/>
                  </a:moveTo>
                  <a:cubicBezTo>
                    <a:pt x="63" y="1645"/>
                    <a:pt x="559" y="3009"/>
                    <a:pt x="807" y="3165"/>
                  </a:cubicBezTo>
                  <a:cubicBezTo>
                    <a:pt x="1024" y="3009"/>
                    <a:pt x="1490" y="1645"/>
                    <a:pt x="1552"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387775" y="2660125"/>
              <a:ext cx="38800" cy="79125"/>
            </a:xfrm>
            <a:custGeom>
              <a:rect b="b" l="l" r="r" t="t"/>
              <a:pathLst>
                <a:path extrusionOk="0" h="3165" w="1552">
                  <a:moveTo>
                    <a:pt x="745" y="0"/>
                  </a:moveTo>
                  <a:cubicBezTo>
                    <a:pt x="590" y="0"/>
                    <a:pt x="63" y="1365"/>
                    <a:pt x="1" y="3164"/>
                  </a:cubicBezTo>
                  <a:lnTo>
                    <a:pt x="1552" y="3164"/>
                  </a:lnTo>
                  <a:cubicBezTo>
                    <a:pt x="1459" y="1520"/>
                    <a:pt x="993" y="155"/>
                    <a:pt x="745"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7"/>
            <p:cNvSpPr/>
            <p:nvPr/>
          </p:nvSpPr>
          <p:spPr>
            <a:xfrm>
              <a:off x="431200" y="2758600"/>
              <a:ext cx="64400" cy="75250"/>
            </a:xfrm>
            <a:custGeom>
              <a:rect b="b" l="l" r="r" t="t"/>
              <a:pathLst>
                <a:path extrusionOk="0" h="3010" w="2576">
                  <a:moveTo>
                    <a:pt x="590" y="1"/>
                  </a:moveTo>
                  <a:cubicBezTo>
                    <a:pt x="559" y="1024"/>
                    <a:pt x="373" y="2048"/>
                    <a:pt x="1" y="3009"/>
                  </a:cubicBezTo>
                  <a:cubicBezTo>
                    <a:pt x="1397" y="2606"/>
                    <a:pt x="2389" y="1427"/>
                    <a:pt x="2575"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7"/>
            <p:cNvSpPr/>
            <p:nvPr/>
          </p:nvSpPr>
          <p:spPr>
            <a:xfrm>
              <a:off x="318775" y="2758600"/>
              <a:ext cx="63600" cy="75250"/>
            </a:xfrm>
            <a:custGeom>
              <a:rect b="b" l="l" r="r" t="t"/>
              <a:pathLst>
                <a:path extrusionOk="0" h="3010" w="2544">
                  <a:moveTo>
                    <a:pt x="0" y="1"/>
                  </a:moveTo>
                  <a:cubicBezTo>
                    <a:pt x="155" y="1427"/>
                    <a:pt x="1148" y="2606"/>
                    <a:pt x="2544" y="3009"/>
                  </a:cubicBezTo>
                  <a:cubicBezTo>
                    <a:pt x="2171" y="2048"/>
                    <a:pt x="1985" y="1024"/>
                    <a:pt x="195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318775" y="2664000"/>
              <a:ext cx="63600" cy="75250"/>
            </a:xfrm>
            <a:custGeom>
              <a:rect b="b" l="l" r="r" t="t"/>
              <a:pathLst>
                <a:path extrusionOk="0" h="3010" w="2544">
                  <a:moveTo>
                    <a:pt x="2544" y="0"/>
                  </a:moveTo>
                  <a:lnTo>
                    <a:pt x="2544" y="0"/>
                  </a:lnTo>
                  <a:cubicBezTo>
                    <a:pt x="1148" y="403"/>
                    <a:pt x="155" y="1582"/>
                    <a:pt x="0" y="3009"/>
                  </a:cubicBezTo>
                  <a:lnTo>
                    <a:pt x="1954" y="3009"/>
                  </a:lnTo>
                  <a:cubicBezTo>
                    <a:pt x="1985" y="1985"/>
                    <a:pt x="2171" y="962"/>
                    <a:pt x="254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7"/>
          <p:cNvGrpSpPr/>
          <p:nvPr/>
        </p:nvGrpSpPr>
        <p:grpSpPr>
          <a:xfrm>
            <a:off x="5381423" y="2076917"/>
            <a:ext cx="389651" cy="353563"/>
            <a:chOff x="4764600" y="2102475"/>
            <a:chExt cx="373050" cy="338500"/>
          </a:xfrm>
        </p:grpSpPr>
        <p:sp>
          <p:nvSpPr>
            <p:cNvPr id="1052" name="Google Shape;1052;p57"/>
            <p:cNvSpPr/>
            <p:nvPr/>
          </p:nvSpPr>
          <p:spPr>
            <a:xfrm>
              <a:off x="4837500" y="2242900"/>
              <a:ext cx="45775" cy="38725"/>
            </a:xfrm>
            <a:custGeom>
              <a:rect b="b" l="l" r="r" t="t"/>
              <a:pathLst>
                <a:path extrusionOk="0" h="1549" w="1831">
                  <a:moveTo>
                    <a:pt x="1055" y="1"/>
                  </a:moveTo>
                  <a:cubicBezTo>
                    <a:pt x="373" y="1"/>
                    <a:pt x="1" y="838"/>
                    <a:pt x="497" y="1335"/>
                  </a:cubicBezTo>
                  <a:cubicBezTo>
                    <a:pt x="655" y="1482"/>
                    <a:pt x="847" y="1549"/>
                    <a:pt x="1035" y="1549"/>
                  </a:cubicBezTo>
                  <a:cubicBezTo>
                    <a:pt x="1441" y="1549"/>
                    <a:pt x="1831" y="1242"/>
                    <a:pt x="1831" y="776"/>
                  </a:cubicBezTo>
                  <a:cubicBezTo>
                    <a:pt x="1831" y="342"/>
                    <a:pt x="1490" y="1"/>
                    <a:pt x="1055"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4808025" y="2321625"/>
              <a:ext cx="110925" cy="39575"/>
            </a:xfrm>
            <a:custGeom>
              <a:rect b="b" l="l" r="r" t="t"/>
              <a:pathLst>
                <a:path extrusionOk="0" h="1583" w="4437">
                  <a:moveTo>
                    <a:pt x="2219" y="0"/>
                  </a:moveTo>
                  <a:cubicBezTo>
                    <a:pt x="1436" y="0"/>
                    <a:pt x="652" y="264"/>
                    <a:pt x="1" y="791"/>
                  </a:cubicBezTo>
                  <a:cubicBezTo>
                    <a:pt x="637" y="1319"/>
                    <a:pt x="1420" y="1582"/>
                    <a:pt x="2207" y="1582"/>
                  </a:cubicBezTo>
                  <a:cubicBezTo>
                    <a:pt x="2994" y="1582"/>
                    <a:pt x="3785" y="1319"/>
                    <a:pt x="4437" y="791"/>
                  </a:cubicBezTo>
                  <a:cubicBezTo>
                    <a:pt x="3785" y="264"/>
                    <a:pt x="3002" y="0"/>
                    <a:pt x="2219"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4764600" y="2102475"/>
              <a:ext cx="373050" cy="338500"/>
            </a:xfrm>
            <a:custGeom>
              <a:rect b="b" l="l" r="r" t="t"/>
              <a:pathLst>
                <a:path extrusionOk="0" h="13540" w="14922">
                  <a:moveTo>
                    <a:pt x="11190" y="1"/>
                  </a:moveTo>
                  <a:cubicBezTo>
                    <a:pt x="9436" y="1"/>
                    <a:pt x="7708" y="1649"/>
                    <a:pt x="8531" y="3788"/>
                  </a:cubicBezTo>
                  <a:lnTo>
                    <a:pt x="6856" y="4718"/>
                  </a:lnTo>
                  <a:cubicBezTo>
                    <a:pt x="6160" y="3803"/>
                    <a:pt x="5097" y="3320"/>
                    <a:pt x="4024" y="3320"/>
                  </a:cubicBezTo>
                  <a:cubicBezTo>
                    <a:pt x="3279" y="3320"/>
                    <a:pt x="2529" y="3553"/>
                    <a:pt x="1893" y="4036"/>
                  </a:cubicBezTo>
                  <a:cubicBezTo>
                    <a:pt x="311" y="5215"/>
                    <a:pt x="1" y="7417"/>
                    <a:pt x="1180" y="8999"/>
                  </a:cubicBezTo>
                  <a:cubicBezTo>
                    <a:pt x="1955" y="8348"/>
                    <a:pt x="2948" y="7975"/>
                    <a:pt x="3940" y="7975"/>
                  </a:cubicBezTo>
                  <a:cubicBezTo>
                    <a:pt x="2544" y="7975"/>
                    <a:pt x="1831" y="6269"/>
                    <a:pt x="2824" y="5277"/>
                  </a:cubicBezTo>
                  <a:cubicBezTo>
                    <a:pt x="3143" y="4957"/>
                    <a:pt x="3537" y="4814"/>
                    <a:pt x="3924" y="4814"/>
                  </a:cubicBezTo>
                  <a:cubicBezTo>
                    <a:pt x="4738" y="4814"/>
                    <a:pt x="5522" y="5447"/>
                    <a:pt x="5522" y="6393"/>
                  </a:cubicBezTo>
                  <a:cubicBezTo>
                    <a:pt x="5522" y="7262"/>
                    <a:pt x="4840" y="7975"/>
                    <a:pt x="3940" y="7975"/>
                  </a:cubicBezTo>
                  <a:cubicBezTo>
                    <a:pt x="4964" y="7975"/>
                    <a:pt x="5957" y="8348"/>
                    <a:pt x="6732" y="8999"/>
                  </a:cubicBezTo>
                  <a:cubicBezTo>
                    <a:pt x="6763" y="8937"/>
                    <a:pt x="6794" y="8906"/>
                    <a:pt x="6825" y="8844"/>
                  </a:cubicBezTo>
                  <a:lnTo>
                    <a:pt x="8531" y="9805"/>
                  </a:lnTo>
                  <a:cubicBezTo>
                    <a:pt x="7788" y="11747"/>
                    <a:pt x="9360" y="13540"/>
                    <a:pt x="11128" y="13540"/>
                  </a:cubicBezTo>
                  <a:cubicBezTo>
                    <a:pt x="11649" y="13540"/>
                    <a:pt x="12187" y="13384"/>
                    <a:pt x="12688" y="13031"/>
                  </a:cubicBezTo>
                  <a:cubicBezTo>
                    <a:pt x="14921" y="11512"/>
                    <a:pt x="13835" y="8006"/>
                    <a:pt x="11137" y="8006"/>
                  </a:cubicBezTo>
                  <a:cubicBezTo>
                    <a:pt x="10268" y="8006"/>
                    <a:pt x="9462" y="8410"/>
                    <a:pt x="8934" y="9092"/>
                  </a:cubicBezTo>
                  <a:lnTo>
                    <a:pt x="7228" y="8161"/>
                  </a:lnTo>
                  <a:cubicBezTo>
                    <a:pt x="7414" y="7727"/>
                    <a:pt x="7507" y="7262"/>
                    <a:pt x="7507" y="6797"/>
                  </a:cubicBezTo>
                  <a:cubicBezTo>
                    <a:pt x="7507" y="6300"/>
                    <a:pt x="7414" y="5835"/>
                    <a:pt x="7228" y="5401"/>
                  </a:cubicBezTo>
                  <a:lnTo>
                    <a:pt x="8934" y="4470"/>
                  </a:lnTo>
                  <a:cubicBezTo>
                    <a:pt x="9540" y="5254"/>
                    <a:pt x="10316" y="5582"/>
                    <a:pt x="11076" y="5582"/>
                  </a:cubicBezTo>
                  <a:cubicBezTo>
                    <a:pt x="12964" y="5582"/>
                    <a:pt x="14751" y="3554"/>
                    <a:pt x="13556" y="1430"/>
                  </a:cubicBezTo>
                  <a:cubicBezTo>
                    <a:pt x="12981" y="427"/>
                    <a:pt x="12082" y="1"/>
                    <a:pt x="1119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55" name="Google Shape;1055;p57"/>
          <p:cNvCxnSpPr>
            <a:stCxn id="1016" idx="6"/>
            <a:endCxn id="1017" idx="2"/>
          </p:cNvCxnSpPr>
          <p:nvPr/>
        </p:nvCxnSpPr>
        <p:spPr>
          <a:xfrm>
            <a:off x="4041826" y="2253691"/>
            <a:ext cx="1154100" cy="0"/>
          </a:xfrm>
          <a:prstGeom prst="straightConnector1">
            <a:avLst/>
          </a:prstGeom>
          <a:noFill/>
          <a:ln cap="flat" cmpd="sng" w="9525">
            <a:solidFill>
              <a:schemeClr val="dk1"/>
            </a:solidFill>
            <a:prstDash val="solid"/>
            <a:round/>
            <a:headEnd len="med" w="med" type="none"/>
            <a:tailEnd len="med" w="med" type="none"/>
          </a:ln>
        </p:spPr>
      </p:cxnSp>
      <p:cxnSp>
        <p:nvCxnSpPr>
          <p:cNvPr id="1056" name="Google Shape;1056;p57"/>
          <p:cNvCxnSpPr>
            <a:stCxn id="1017" idx="4"/>
            <a:endCxn id="1019" idx="0"/>
          </p:cNvCxnSpPr>
          <p:nvPr/>
        </p:nvCxnSpPr>
        <p:spPr>
          <a:xfrm>
            <a:off x="5576251" y="2633941"/>
            <a:ext cx="0" cy="761100"/>
          </a:xfrm>
          <a:prstGeom prst="straightConnector1">
            <a:avLst/>
          </a:prstGeom>
          <a:noFill/>
          <a:ln cap="flat" cmpd="sng" w="9525">
            <a:solidFill>
              <a:schemeClr val="dk1"/>
            </a:solidFill>
            <a:prstDash val="solid"/>
            <a:round/>
            <a:headEnd len="med" w="med" type="none"/>
            <a:tailEnd len="med" w="med" type="none"/>
          </a:ln>
        </p:spPr>
      </p:cxnSp>
      <p:cxnSp>
        <p:nvCxnSpPr>
          <p:cNvPr id="1057" name="Google Shape;1057;p57"/>
          <p:cNvCxnSpPr>
            <a:stCxn id="1019" idx="2"/>
            <a:endCxn id="1018" idx="6"/>
          </p:cNvCxnSpPr>
          <p:nvPr/>
        </p:nvCxnSpPr>
        <p:spPr>
          <a:xfrm rot="10800000">
            <a:off x="4041901" y="3775166"/>
            <a:ext cx="1154100" cy="0"/>
          </a:xfrm>
          <a:prstGeom prst="straightConnector1">
            <a:avLst/>
          </a:prstGeom>
          <a:noFill/>
          <a:ln cap="flat" cmpd="sng" w="9525">
            <a:solidFill>
              <a:schemeClr val="dk1"/>
            </a:solidFill>
            <a:prstDash val="solid"/>
            <a:round/>
            <a:headEnd len="med" w="med" type="none"/>
            <a:tailEnd len="med" w="med" type="none"/>
          </a:ln>
        </p:spPr>
      </p:cxnSp>
      <p:cxnSp>
        <p:nvCxnSpPr>
          <p:cNvPr id="1058" name="Google Shape;1058;p57"/>
          <p:cNvCxnSpPr>
            <a:stCxn id="1018" idx="0"/>
            <a:endCxn id="1016" idx="4"/>
          </p:cNvCxnSpPr>
          <p:nvPr/>
        </p:nvCxnSpPr>
        <p:spPr>
          <a:xfrm rot="10800000">
            <a:off x="3661576" y="2633816"/>
            <a:ext cx="0" cy="761100"/>
          </a:xfrm>
          <a:prstGeom prst="straightConnector1">
            <a:avLst/>
          </a:prstGeom>
          <a:noFill/>
          <a:ln cap="flat" cmpd="sng" w="9525">
            <a:solidFill>
              <a:schemeClr val="dk1"/>
            </a:solidFill>
            <a:prstDash val="solid"/>
            <a:round/>
            <a:headEnd len="med" w="med" type="none"/>
            <a:tailEnd len="med" w="med" type="none"/>
          </a:ln>
        </p:spPr>
      </p:cxnSp>
      <p:sp>
        <p:nvSpPr>
          <p:cNvPr id="1059" name="Google Shape;1059;p57"/>
          <p:cNvSpPr/>
          <p:nvPr/>
        </p:nvSpPr>
        <p:spPr>
          <a:xfrm flipH="1">
            <a:off x="717550" y="1848587"/>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7"/>
          <p:cNvSpPr/>
          <p:nvPr/>
        </p:nvSpPr>
        <p:spPr>
          <a:xfrm flipH="1">
            <a:off x="717550" y="3370062"/>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flipH="1">
            <a:off x="6190550" y="1848587"/>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7"/>
          <p:cNvSpPr/>
          <p:nvPr/>
        </p:nvSpPr>
        <p:spPr>
          <a:xfrm flipH="1">
            <a:off x="6190550" y="3370062"/>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58"/>
          <p:cNvSpPr txBox="1"/>
          <p:nvPr>
            <p:ph idx="6" type="title"/>
          </p:nvPr>
        </p:nvSpPr>
        <p:spPr>
          <a:xfrm>
            <a:off x="1041225" y="691250"/>
            <a:ext cx="7061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ADVERTISING &amp; </a:t>
            </a:r>
            <a:r>
              <a:rPr lang="en">
                <a:solidFill>
                  <a:schemeClr val="lt2"/>
                </a:solidFill>
              </a:rPr>
              <a:t>PROMOTION</a:t>
            </a:r>
            <a:endParaRPr>
              <a:solidFill>
                <a:schemeClr val="lt2"/>
              </a:solidFill>
            </a:endParaRPr>
          </a:p>
        </p:txBody>
      </p:sp>
      <p:sp>
        <p:nvSpPr>
          <p:cNvPr id="1068" name="Google Shape;1068;p58"/>
          <p:cNvSpPr txBox="1"/>
          <p:nvPr>
            <p:ph type="title"/>
          </p:nvPr>
        </p:nvSpPr>
        <p:spPr>
          <a:xfrm>
            <a:off x="872400" y="1613132"/>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Advertising</a:t>
            </a:r>
            <a:endParaRPr/>
          </a:p>
        </p:txBody>
      </p:sp>
      <p:sp>
        <p:nvSpPr>
          <p:cNvPr id="1069" name="Google Shape;1069;p58"/>
          <p:cNvSpPr txBox="1"/>
          <p:nvPr>
            <p:ph idx="1" type="subTitle"/>
          </p:nvPr>
        </p:nvSpPr>
        <p:spPr>
          <a:xfrm>
            <a:off x="872400" y="1999286"/>
            <a:ext cx="3555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a:t>
            </a:r>
            <a:r>
              <a:rPr lang="en"/>
              <a:t> the biggest planet</a:t>
            </a:r>
            <a:endParaRPr/>
          </a:p>
        </p:txBody>
      </p:sp>
      <p:sp>
        <p:nvSpPr>
          <p:cNvPr id="1070" name="Google Shape;1070;p58"/>
          <p:cNvSpPr txBox="1"/>
          <p:nvPr>
            <p:ph idx="2" type="title"/>
          </p:nvPr>
        </p:nvSpPr>
        <p:spPr>
          <a:xfrm>
            <a:off x="872400" y="2684412"/>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a:t>
            </a:r>
            <a:endParaRPr/>
          </a:p>
        </p:txBody>
      </p:sp>
      <p:sp>
        <p:nvSpPr>
          <p:cNvPr id="1071" name="Google Shape;1071;p58"/>
          <p:cNvSpPr txBox="1"/>
          <p:nvPr>
            <p:ph idx="3" type="subTitle"/>
          </p:nvPr>
        </p:nvSpPr>
        <p:spPr>
          <a:xfrm>
            <a:off x="872400" y="3070566"/>
            <a:ext cx="3555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very beautiful name</a:t>
            </a:r>
            <a:endParaRPr/>
          </a:p>
        </p:txBody>
      </p:sp>
      <p:sp>
        <p:nvSpPr>
          <p:cNvPr id="1072" name="Google Shape;1072;p58"/>
          <p:cNvSpPr txBox="1"/>
          <p:nvPr>
            <p:ph idx="4" type="title"/>
          </p:nvPr>
        </p:nvSpPr>
        <p:spPr>
          <a:xfrm>
            <a:off x="872400" y="3732998"/>
            <a:ext cx="23364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a:t>
            </a:r>
            <a:endParaRPr/>
          </a:p>
        </p:txBody>
      </p:sp>
      <p:sp>
        <p:nvSpPr>
          <p:cNvPr id="1073" name="Google Shape;1073;p58"/>
          <p:cNvSpPr txBox="1"/>
          <p:nvPr>
            <p:ph idx="5" type="subTitle"/>
          </p:nvPr>
        </p:nvSpPr>
        <p:spPr>
          <a:xfrm>
            <a:off x="872400" y="4136270"/>
            <a:ext cx="35559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far away from Earth</a:t>
            </a:r>
            <a:endParaRPr/>
          </a:p>
        </p:txBody>
      </p:sp>
      <p:grpSp>
        <p:nvGrpSpPr>
          <p:cNvPr id="1074" name="Google Shape;1074;p58"/>
          <p:cNvGrpSpPr/>
          <p:nvPr/>
        </p:nvGrpSpPr>
        <p:grpSpPr>
          <a:xfrm flipH="1" rot="10800000">
            <a:off x="832673" y="860888"/>
            <a:ext cx="208551" cy="228115"/>
            <a:chOff x="1348000" y="237300"/>
            <a:chExt cx="4772325" cy="5220025"/>
          </a:xfrm>
        </p:grpSpPr>
        <p:sp>
          <p:nvSpPr>
            <p:cNvPr id="1075" name="Google Shape;1075;p5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58"/>
          <p:cNvGrpSpPr/>
          <p:nvPr/>
        </p:nvGrpSpPr>
        <p:grpSpPr>
          <a:xfrm flipH="1">
            <a:off x="8102922" y="860888"/>
            <a:ext cx="161782" cy="228115"/>
            <a:chOff x="1348000" y="237300"/>
            <a:chExt cx="4772325" cy="5220025"/>
          </a:xfrm>
        </p:grpSpPr>
        <p:sp>
          <p:nvSpPr>
            <p:cNvPr id="1078" name="Google Shape;1078;p5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58"/>
          <p:cNvSpPr/>
          <p:nvPr/>
        </p:nvSpPr>
        <p:spPr>
          <a:xfrm>
            <a:off x="4084703" y="144348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081" name="Google Shape;1081;p58"/>
          <p:cNvSpPr txBox="1"/>
          <p:nvPr/>
        </p:nvSpPr>
        <p:spPr>
          <a:xfrm>
            <a:off x="4011183" y="1497474"/>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1</a:t>
            </a:r>
            <a:endParaRPr>
              <a:solidFill>
                <a:srgbClr val="F52E3C"/>
              </a:solidFill>
              <a:latin typeface="Montserrat"/>
              <a:ea typeface="Montserrat"/>
              <a:cs typeface="Montserrat"/>
              <a:sym typeface="Montserrat"/>
            </a:endParaRPr>
          </a:p>
        </p:txBody>
      </p:sp>
      <p:cxnSp>
        <p:nvCxnSpPr>
          <p:cNvPr id="1082" name="Google Shape;1082;p58"/>
          <p:cNvCxnSpPr/>
          <p:nvPr/>
        </p:nvCxnSpPr>
        <p:spPr>
          <a:xfrm>
            <a:off x="867492" y="1615207"/>
            <a:ext cx="3217500" cy="0"/>
          </a:xfrm>
          <a:prstGeom prst="straightConnector1">
            <a:avLst/>
          </a:prstGeom>
          <a:noFill/>
          <a:ln cap="flat" cmpd="sng" w="9525">
            <a:solidFill>
              <a:srgbClr val="100E0E"/>
            </a:solidFill>
            <a:prstDash val="solid"/>
            <a:round/>
            <a:headEnd len="med" w="med" type="none"/>
            <a:tailEnd len="med" w="med" type="none"/>
          </a:ln>
        </p:spPr>
      </p:cxnSp>
      <p:sp>
        <p:nvSpPr>
          <p:cNvPr id="1083" name="Google Shape;1083;p58"/>
          <p:cNvSpPr/>
          <p:nvPr/>
        </p:nvSpPr>
        <p:spPr>
          <a:xfrm>
            <a:off x="4084703" y="2506667"/>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084" name="Google Shape;1084;p58"/>
          <p:cNvSpPr txBox="1"/>
          <p:nvPr/>
        </p:nvSpPr>
        <p:spPr>
          <a:xfrm>
            <a:off x="4011183" y="2560661"/>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2</a:t>
            </a:r>
            <a:endParaRPr>
              <a:solidFill>
                <a:srgbClr val="F52E3C"/>
              </a:solidFill>
              <a:latin typeface="Montserrat"/>
              <a:ea typeface="Montserrat"/>
              <a:cs typeface="Montserrat"/>
              <a:sym typeface="Montserrat"/>
            </a:endParaRPr>
          </a:p>
        </p:txBody>
      </p:sp>
      <p:cxnSp>
        <p:nvCxnSpPr>
          <p:cNvPr id="1085" name="Google Shape;1085;p58"/>
          <p:cNvCxnSpPr/>
          <p:nvPr/>
        </p:nvCxnSpPr>
        <p:spPr>
          <a:xfrm>
            <a:off x="867492" y="2678395"/>
            <a:ext cx="3217500" cy="0"/>
          </a:xfrm>
          <a:prstGeom prst="straightConnector1">
            <a:avLst/>
          </a:prstGeom>
          <a:noFill/>
          <a:ln cap="flat" cmpd="sng" w="9525">
            <a:solidFill>
              <a:srgbClr val="100E0E"/>
            </a:solidFill>
            <a:prstDash val="solid"/>
            <a:round/>
            <a:headEnd len="med" w="med" type="none"/>
            <a:tailEnd len="med" w="med" type="none"/>
          </a:ln>
        </p:spPr>
      </p:cxnSp>
      <p:sp>
        <p:nvSpPr>
          <p:cNvPr id="1086" name="Google Shape;1086;p58"/>
          <p:cNvSpPr/>
          <p:nvPr/>
        </p:nvSpPr>
        <p:spPr>
          <a:xfrm>
            <a:off x="4084703" y="3573925"/>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087" name="Google Shape;1087;p58"/>
          <p:cNvSpPr txBox="1"/>
          <p:nvPr/>
        </p:nvSpPr>
        <p:spPr>
          <a:xfrm>
            <a:off x="4011183" y="362791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3</a:t>
            </a:r>
            <a:endParaRPr>
              <a:solidFill>
                <a:srgbClr val="F52E3C"/>
              </a:solidFill>
              <a:latin typeface="Montserrat"/>
              <a:ea typeface="Montserrat"/>
              <a:cs typeface="Montserrat"/>
              <a:sym typeface="Montserrat"/>
            </a:endParaRPr>
          </a:p>
        </p:txBody>
      </p:sp>
      <p:cxnSp>
        <p:nvCxnSpPr>
          <p:cNvPr id="1088" name="Google Shape;1088;p58"/>
          <p:cNvCxnSpPr/>
          <p:nvPr/>
        </p:nvCxnSpPr>
        <p:spPr>
          <a:xfrm>
            <a:off x="867492" y="3754211"/>
            <a:ext cx="3217500" cy="0"/>
          </a:xfrm>
          <a:prstGeom prst="straightConnector1">
            <a:avLst/>
          </a:prstGeom>
          <a:noFill/>
          <a:ln cap="flat" cmpd="sng" w="9525">
            <a:solidFill>
              <a:srgbClr val="100E0E"/>
            </a:solidFill>
            <a:prstDash val="solid"/>
            <a:round/>
            <a:headEnd len="med" w="med" type="none"/>
            <a:tailEnd len="med" w="med" type="none"/>
          </a:ln>
        </p:spPr>
      </p:cxnSp>
      <p:pic>
        <p:nvPicPr>
          <p:cNvPr id="1089" name="Google Shape;1089;p58"/>
          <p:cNvPicPr preferRelativeResize="0"/>
          <p:nvPr/>
        </p:nvPicPr>
        <p:blipFill rotWithShape="1">
          <a:blip r:embed="rId3">
            <a:alphaModFix/>
          </a:blip>
          <a:srcRect b="2075" l="8886" r="31674" t="0"/>
          <a:stretch/>
        </p:blipFill>
        <p:spPr>
          <a:xfrm>
            <a:off x="4984950" y="1564650"/>
            <a:ext cx="2985600" cy="2767200"/>
          </a:xfrm>
          <a:prstGeom prst="rect">
            <a:avLst/>
          </a:prstGeom>
          <a:noFill/>
          <a:ln>
            <a:noFill/>
          </a:ln>
        </p:spPr>
      </p:pic>
      <p:sp>
        <p:nvSpPr>
          <p:cNvPr id="1090" name="Google Shape;1090;p58"/>
          <p:cNvSpPr/>
          <p:nvPr/>
        </p:nvSpPr>
        <p:spPr>
          <a:xfrm flipH="1" rot="-5400000">
            <a:off x="7620483" y="431114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59"/>
          <p:cNvSpPr/>
          <p:nvPr/>
        </p:nvSpPr>
        <p:spPr>
          <a:xfrm>
            <a:off x="6074171" y="2261248"/>
            <a:ext cx="2184300" cy="2184300"/>
          </a:xfrm>
          <a:prstGeom prst="rect">
            <a:avLst/>
          </a:prstGeom>
          <a:gradFill>
            <a:gsLst>
              <a:gs pos="0">
                <a:schemeClr val="lt2"/>
              </a:gs>
              <a:gs pos="5500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9"/>
          <p:cNvSpPr txBox="1"/>
          <p:nvPr>
            <p:ph type="title"/>
          </p:nvPr>
        </p:nvSpPr>
        <p:spPr>
          <a:xfrm>
            <a:off x="1090991" y="1102344"/>
            <a:ext cx="5508300" cy="139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MANAGEMENT </a:t>
            </a:r>
            <a:r>
              <a:rPr lang="en">
                <a:solidFill>
                  <a:schemeClr val="lt2"/>
                </a:solidFill>
              </a:rPr>
              <a:t>PLAN</a:t>
            </a:r>
            <a:endParaRPr>
              <a:solidFill>
                <a:schemeClr val="lt2"/>
              </a:solidFill>
            </a:endParaRPr>
          </a:p>
        </p:txBody>
      </p:sp>
      <p:sp>
        <p:nvSpPr>
          <p:cNvPr id="1097" name="Google Shape;1097;p59"/>
          <p:cNvSpPr txBox="1"/>
          <p:nvPr>
            <p:ph idx="2" type="title"/>
          </p:nvPr>
        </p:nvSpPr>
        <p:spPr>
          <a:xfrm>
            <a:off x="6522367" y="3727048"/>
            <a:ext cx="1977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04</a:t>
            </a:r>
            <a:endParaRPr>
              <a:solidFill>
                <a:schemeClr val="dk2"/>
              </a:solidFill>
            </a:endParaRPr>
          </a:p>
        </p:txBody>
      </p:sp>
      <p:sp>
        <p:nvSpPr>
          <p:cNvPr id="1098" name="Google Shape;1098;p59"/>
          <p:cNvSpPr txBox="1"/>
          <p:nvPr>
            <p:ph idx="1" type="subTitle"/>
          </p:nvPr>
        </p:nvSpPr>
        <p:spPr>
          <a:xfrm>
            <a:off x="1130074" y="2493444"/>
            <a:ext cx="28797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r>
              <a:rPr lang="en"/>
              <a:t>here if you need it</a:t>
            </a:r>
            <a:endParaRPr/>
          </a:p>
        </p:txBody>
      </p:sp>
      <p:cxnSp>
        <p:nvCxnSpPr>
          <p:cNvPr id="1099" name="Google Shape;1099;p59"/>
          <p:cNvCxnSpPr/>
          <p:nvPr/>
        </p:nvCxnSpPr>
        <p:spPr>
          <a:xfrm>
            <a:off x="873248" y="3313410"/>
            <a:ext cx="4027200" cy="0"/>
          </a:xfrm>
          <a:prstGeom prst="straightConnector1">
            <a:avLst/>
          </a:prstGeom>
          <a:noFill/>
          <a:ln cap="flat" cmpd="sng" w="9525">
            <a:solidFill>
              <a:srgbClr val="100E0E"/>
            </a:solidFill>
            <a:prstDash val="solid"/>
            <a:round/>
            <a:headEnd len="med" w="med" type="none"/>
            <a:tailEnd len="med" w="med" type="none"/>
          </a:ln>
        </p:spPr>
      </p:cxnSp>
      <p:sp>
        <p:nvSpPr>
          <p:cNvPr id="1100" name="Google Shape;1100;p59"/>
          <p:cNvSpPr/>
          <p:nvPr/>
        </p:nvSpPr>
        <p:spPr>
          <a:xfrm>
            <a:off x="4907286" y="314169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1101" name="Google Shape;1101;p59"/>
          <p:cNvCxnSpPr/>
          <p:nvPr/>
        </p:nvCxnSpPr>
        <p:spPr>
          <a:xfrm>
            <a:off x="879210" y="990212"/>
            <a:ext cx="5720100" cy="0"/>
          </a:xfrm>
          <a:prstGeom prst="straightConnector1">
            <a:avLst/>
          </a:prstGeom>
          <a:noFill/>
          <a:ln cap="flat" cmpd="sng" w="9525">
            <a:solidFill>
              <a:srgbClr val="100E0E"/>
            </a:solidFill>
            <a:prstDash val="solid"/>
            <a:round/>
            <a:headEnd len="med" w="med" type="none"/>
            <a:tailEnd len="med" w="med" type="none"/>
          </a:ln>
        </p:spPr>
      </p:cxnSp>
      <p:sp>
        <p:nvSpPr>
          <p:cNvPr id="1102" name="Google Shape;1102;p59"/>
          <p:cNvSpPr/>
          <p:nvPr/>
        </p:nvSpPr>
        <p:spPr>
          <a:xfrm rot="-5400000">
            <a:off x="7952303" y="89567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9"/>
          <p:cNvSpPr/>
          <p:nvPr/>
        </p:nvSpPr>
        <p:spPr>
          <a:xfrm rot="5400000">
            <a:off x="2171754" y="3050860"/>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txBox="1"/>
          <p:nvPr/>
        </p:nvSpPr>
        <p:spPr>
          <a:xfrm flipH="1">
            <a:off x="1530348" y="4115260"/>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1105" name="Google Shape;1105;p59"/>
          <p:cNvSpPr/>
          <p:nvPr/>
        </p:nvSpPr>
        <p:spPr>
          <a:xfrm flipH="1">
            <a:off x="879199" y="4136050"/>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txBox="1"/>
          <p:nvPr/>
        </p:nvSpPr>
        <p:spPr>
          <a:xfrm>
            <a:off x="4833777" y="3195665"/>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grpSp>
        <p:nvGrpSpPr>
          <p:cNvPr id="1107" name="Google Shape;1107;p59"/>
          <p:cNvGrpSpPr/>
          <p:nvPr/>
        </p:nvGrpSpPr>
        <p:grpSpPr>
          <a:xfrm flipH="1">
            <a:off x="3227512" y="1959399"/>
            <a:ext cx="208551" cy="228115"/>
            <a:chOff x="1348000" y="237300"/>
            <a:chExt cx="4772325" cy="5220025"/>
          </a:xfrm>
        </p:grpSpPr>
        <p:sp>
          <p:nvSpPr>
            <p:cNvPr id="1108" name="Google Shape;1108;p5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59"/>
          <p:cNvGrpSpPr/>
          <p:nvPr/>
        </p:nvGrpSpPr>
        <p:grpSpPr>
          <a:xfrm flipH="1" rot="10800000">
            <a:off x="879211" y="1355379"/>
            <a:ext cx="208551" cy="228115"/>
            <a:chOff x="1348000" y="237300"/>
            <a:chExt cx="4772325" cy="5220025"/>
          </a:xfrm>
        </p:grpSpPr>
        <p:sp>
          <p:nvSpPr>
            <p:cNvPr id="1111" name="Google Shape;1111;p5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60"/>
          <p:cNvSpPr txBox="1"/>
          <p:nvPr>
            <p:ph type="title"/>
          </p:nvPr>
        </p:nvSpPr>
        <p:spPr>
          <a:xfrm>
            <a:off x="3016438" y="687375"/>
            <a:ext cx="3111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TEAM</a:t>
            </a:r>
            <a:endParaRPr>
              <a:solidFill>
                <a:schemeClr val="lt2"/>
              </a:solidFill>
            </a:endParaRPr>
          </a:p>
        </p:txBody>
      </p:sp>
      <p:sp>
        <p:nvSpPr>
          <p:cNvPr id="1118" name="Google Shape;1118;p60"/>
          <p:cNvSpPr txBox="1"/>
          <p:nvPr>
            <p:ph idx="3" type="subTitle"/>
          </p:nvPr>
        </p:nvSpPr>
        <p:spPr>
          <a:xfrm>
            <a:off x="914000" y="3880575"/>
            <a:ext cx="2063100" cy="5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peak a bit about this person here</a:t>
            </a:r>
            <a:endParaRPr/>
          </a:p>
        </p:txBody>
      </p:sp>
      <p:sp>
        <p:nvSpPr>
          <p:cNvPr id="1119" name="Google Shape;1119;p60"/>
          <p:cNvSpPr txBox="1"/>
          <p:nvPr>
            <p:ph idx="1" type="subTitle"/>
          </p:nvPr>
        </p:nvSpPr>
        <p:spPr>
          <a:xfrm>
            <a:off x="922804" y="3437175"/>
            <a:ext cx="2565900" cy="5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1120" name="Google Shape;1120;p60"/>
          <p:cNvSpPr txBox="1"/>
          <p:nvPr>
            <p:ph idx="2" type="subTitle"/>
          </p:nvPr>
        </p:nvSpPr>
        <p:spPr>
          <a:xfrm>
            <a:off x="4319904" y="3453100"/>
            <a:ext cx="2565900" cy="5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Kaliyah Harris</a:t>
            </a:r>
            <a:endParaRPr/>
          </a:p>
        </p:txBody>
      </p:sp>
      <p:sp>
        <p:nvSpPr>
          <p:cNvPr id="1121" name="Google Shape;1121;p60"/>
          <p:cNvSpPr txBox="1"/>
          <p:nvPr>
            <p:ph idx="4" type="subTitle"/>
          </p:nvPr>
        </p:nvSpPr>
        <p:spPr>
          <a:xfrm>
            <a:off x="4316750" y="3896500"/>
            <a:ext cx="2063100" cy="5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peak a bit about this person here</a:t>
            </a:r>
            <a:endParaRPr/>
          </a:p>
        </p:txBody>
      </p:sp>
      <p:pic>
        <p:nvPicPr>
          <p:cNvPr id="1122" name="Google Shape;1122;p60"/>
          <p:cNvPicPr preferRelativeResize="0"/>
          <p:nvPr/>
        </p:nvPicPr>
        <p:blipFill rotWithShape="1">
          <a:blip r:embed="rId3">
            <a:alphaModFix/>
          </a:blip>
          <a:srcRect b="18214" l="37475" r="8689" t="4344"/>
          <a:stretch/>
        </p:blipFill>
        <p:spPr>
          <a:xfrm>
            <a:off x="1300507" y="1412475"/>
            <a:ext cx="1810500" cy="1735800"/>
          </a:xfrm>
          <a:prstGeom prst="rect">
            <a:avLst/>
          </a:prstGeom>
          <a:noFill/>
          <a:ln>
            <a:noFill/>
          </a:ln>
        </p:spPr>
      </p:pic>
      <p:pic>
        <p:nvPicPr>
          <p:cNvPr id="1123" name="Google Shape;1123;p60"/>
          <p:cNvPicPr preferRelativeResize="0"/>
          <p:nvPr/>
        </p:nvPicPr>
        <p:blipFill rotWithShape="1">
          <a:blip r:embed="rId4">
            <a:alphaModFix/>
          </a:blip>
          <a:srcRect b="0" l="21728" r="22227" t="4479"/>
          <a:stretch/>
        </p:blipFill>
        <p:spPr>
          <a:xfrm>
            <a:off x="4644507" y="1412475"/>
            <a:ext cx="1810500" cy="1735800"/>
          </a:xfrm>
          <a:prstGeom prst="rect">
            <a:avLst/>
          </a:prstGeom>
          <a:noFill/>
          <a:ln>
            <a:noFill/>
          </a:ln>
        </p:spPr>
      </p:pic>
      <p:sp>
        <p:nvSpPr>
          <p:cNvPr id="1124" name="Google Shape;1124;p60"/>
          <p:cNvSpPr/>
          <p:nvPr/>
        </p:nvSpPr>
        <p:spPr>
          <a:xfrm>
            <a:off x="6891296" y="318923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1125" name="Google Shape;1125;p60"/>
          <p:cNvCxnSpPr/>
          <p:nvPr/>
        </p:nvCxnSpPr>
        <p:spPr>
          <a:xfrm>
            <a:off x="4325555" y="3360971"/>
            <a:ext cx="2565900" cy="0"/>
          </a:xfrm>
          <a:prstGeom prst="straightConnector1">
            <a:avLst/>
          </a:prstGeom>
          <a:noFill/>
          <a:ln cap="flat" cmpd="sng" w="9525">
            <a:solidFill>
              <a:srgbClr val="100E0E"/>
            </a:solidFill>
            <a:prstDash val="solid"/>
            <a:round/>
            <a:headEnd len="med" w="med" type="none"/>
            <a:tailEnd len="med" w="med" type="none"/>
          </a:ln>
        </p:spPr>
      </p:cxnSp>
      <p:sp>
        <p:nvSpPr>
          <p:cNvPr id="1126" name="Google Shape;1126;p60"/>
          <p:cNvSpPr/>
          <p:nvPr/>
        </p:nvSpPr>
        <p:spPr>
          <a:xfrm>
            <a:off x="3504421" y="318923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1127" name="Google Shape;1127;p60"/>
          <p:cNvCxnSpPr/>
          <p:nvPr/>
        </p:nvCxnSpPr>
        <p:spPr>
          <a:xfrm>
            <a:off x="938680" y="3360971"/>
            <a:ext cx="2565900" cy="0"/>
          </a:xfrm>
          <a:prstGeom prst="straightConnector1">
            <a:avLst/>
          </a:prstGeom>
          <a:noFill/>
          <a:ln cap="flat" cmpd="sng" w="9525">
            <a:solidFill>
              <a:srgbClr val="100E0E"/>
            </a:solidFill>
            <a:prstDash val="solid"/>
            <a:round/>
            <a:headEnd len="med" w="med" type="none"/>
            <a:tailEnd len="med" w="med" type="none"/>
          </a:ln>
        </p:spPr>
      </p:cxnSp>
      <p:sp>
        <p:nvSpPr>
          <p:cNvPr id="1128" name="Google Shape;1128;p60"/>
          <p:cNvSpPr/>
          <p:nvPr/>
        </p:nvSpPr>
        <p:spPr>
          <a:xfrm flipH="1" rot="-5400000">
            <a:off x="3571900" y="327167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flipH="1" rot="-5400000">
            <a:off x="6958775" y="327167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7988495" y="1921246"/>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txBox="1"/>
          <p:nvPr/>
        </p:nvSpPr>
        <p:spPr>
          <a:xfrm rot="-5400000">
            <a:off x="7209100" y="2985750"/>
            <a:ext cx="1999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1132" name="Google Shape;1132;p60"/>
          <p:cNvSpPr/>
          <p:nvPr/>
        </p:nvSpPr>
        <p:spPr>
          <a:xfrm flipH="1" rot="-5400000">
            <a:off x="8104435" y="441491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60"/>
          <p:cNvGrpSpPr/>
          <p:nvPr/>
        </p:nvGrpSpPr>
        <p:grpSpPr>
          <a:xfrm flipH="1" rot="10800000">
            <a:off x="2807898" y="859675"/>
            <a:ext cx="208551" cy="228115"/>
            <a:chOff x="1348000" y="237300"/>
            <a:chExt cx="4772325" cy="5220025"/>
          </a:xfrm>
        </p:grpSpPr>
        <p:sp>
          <p:nvSpPr>
            <p:cNvPr id="1134" name="Google Shape;1134;p6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60"/>
          <p:cNvGrpSpPr/>
          <p:nvPr/>
        </p:nvGrpSpPr>
        <p:grpSpPr>
          <a:xfrm flipH="1">
            <a:off x="6127750" y="859663"/>
            <a:ext cx="161782" cy="228115"/>
            <a:chOff x="1348000" y="237300"/>
            <a:chExt cx="4772325" cy="5220025"/>
          </a:xfrm>
        </p:grpSpPr>
        <p:sp>
          <p:nvSpPr>
            <p:cNvPr id="1137" name="Google Shape;1137;p6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61"/>
          <p:cNvSpPr/>
          <p:nvPr/>
        </p:nvSpPr>
        <p:spPr>
          <a:xfrm>
            <a:off x="2835704" y="179548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144" name="Google Shape;1144;p61"/>
          <p:cNvSpPr/>
          <p:nvPr/>
        </p:nvSpPr>
        <p:spPr>
          <a:xfrm>
            <a:off x="3988307" y="2126316"/>
            <a:ext cx="1226100" cy="1226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1"/>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ORGANIZATIONAL </a:t>
            </a:r>
            <a:r>
              <a:rPr lang="en">
                <a:solidFill>
                  <a:schemeClr val="lt2"/>
                </a:solidFill>
              </a:rPr>
              <a:t>CHART</a:t>
            </a:r>
            <a:endParaRPr>
              <a:solidFill>
                <a:schemeClr val="lt2"/>
              </a:solidFill>
            </a:endParaRPr>
          </a:p>
        </p:txBody>
      </p:sp>
      <p:grpSp>
        <p:nvGrpSpPr>
          <p:cNvPr id="1146" name="Google Shape;1146;p61"/>
          <p:cNvGrpSpPr/>
          <p:nvPr/>
        </p:nvGrpSpPr>
        <p:grpSpPr>
          <a:xfrm flipH="1" rot="10800000">
            <a:off x="1071248" y="860888"/>
            <a:ext cx="208551" cy="228115"/>
            <a:chOff x="1348000" y="237300"/>
            <a:chExt cx="4772325" cy="5220025"/>
          </a:xfrm>
        </p:grpSpPr>
        <p:sp>
          <p:nvSpPr>
            <p:cNvPr id="1147" name="Google Shape;1147;p6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61"/>
          <p:cNvGrpSpPr/>
          <p:nvPr/>
        </p:nvGrpSpPr>
        <p:grpSpPr>
          <a:xfrm flipH="1">
            <a:off x="7864197" y="860888"/>
            <a:ext cx="161782" cy="228115"/>
            <a:chOff x="1348000" y="237300"/>
            <a:chExt cx="4772325" cy="5220025"/>
          </a:xfrm>
        </p:grpSpPr>
        <p:sp>
          <p:nvSpPr>
            <p:cNvPr id="1150" name="Google Shape;1150;p6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61"/>
          <p:cNvSpPr txBox="1"/>
          <p:nvPr/>
        </p:nvSpPr>
        <p:spPr>
          <a:xfrm>
            <a:off x="3988308" y="2475516"/>
            <a:ext cx="12261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CEO</a:t>
            </a:r>
            <a:endParaRPr b="1" sz="2000">
              <a:solidFill>
                <a:schemeClr val="dk1"/>
              </a:solidFill>
              <a:latin typeface="Michroma"/>
              <a:ea typeface="Michroma"/>
              <a:cs typeface="Michroma"/>
              <a:sym typeface="Michroma"/>
            </a:endParaRPr>
          </a:p>
        </p:txBody>
      </p:sp>
      <p:sp>
        <p:nvSpPr>
          <p:cNvPr id="1153" name="Google Shape;1153;p61"/>
          <p:cNvSpPr txBox="1"/>
          <p:nvPr/>
        </p:nvSpPr>
        <p:spPr>
          <a:xfrm>
            <a:off x="712332" y="2231100"/>
            <a:ext cx="2123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1154" name="Google Shape;1154;p61"/>
          <p:cNvSpPr txBox="1"/>
          <p:nvPr/>
        </p:nvSpPr>
        <p:spPr>
          <a:xfrm>
            <a:off x="854809" y="3201271"/>
            <a:ext cx="19809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ichroma"/>
                <a:ea typeface="Michroma"/>
                <a:cs typeface="Michroma"/>
                <a:sym typeface="Michroma"/>
              </a:rPr>
              <a:t>Team</a:t>
            </a:r>
            <a:endParaRPr b="1" sz="2000">
              <a:solidFill>
                <a:schemeClr val="dk1"/>
              </a:solidFill>
              <a:latin typeface="Michroma"/>
              <a:ea typeface="Michroma"/>
              <a:cs typeface="Michroma"/>
              <a:sym typeface="Michroma"/>
            </a:endParaRPr>
          </a:p>
        </p:txBody>
      </p:sp>
      <p:sp>
        <p:nvSpPr>
          <p:cNvPr id="1155" name="Google Shape;1155;p61"/>
          <p:cNvSpPr txBox="1"/>
          <p:nvPr/>
        </p:nvSpPr>
        <p:spPr>
          <a:xfrm>
            <a:off x="712343" y="3719166"/>
            <a:ext cx="21234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Saturn is</a:t>
            </a:r>
            <a:r>
              <a:rPr lang="en">
                <a:solidFill>
                  <a:schemeClr val="dk1"/>
                </a:solidFill>
                <a:latin typeface="Montserrat"/>
                <a:ea typeface="Montserrat"/>
                <a:cs typeface="Montserrat"/>
                <a:sym typeface="Montserrat"/>
              </a:rPr>
              <a:t> a gas giant with several rings</a:t>
            </a:r>
            <a:endParaRPr>
              <a:solidFill>
                <a:schemeClr val="dk1"/>
              </a:solidFill>
              <a:latin typeface="Montserrat"/>
              <a:ea typeface="Montserrat"/>
              <a:cs typeface="Montserrat"/>
              <a:sym typeface="Montserrat"/>
            </a:endParaRPr>
          </a:p>
        </p:txBody>
      </p:sp>
      <p:sp>
        <p:nvSpPr>
          <p:cNvPr id="1156" name="Google Shape;1156;p61"/>
          <p:cNvSpPr txBox="1"/>
          <p:nvPr/>
        </p:nvSpPr>
        <p:spPr>
          <a:xfrm>
            <a:off x="854797" y="1703396"/>
            <a:ext cx="19809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ichroma"/>
                <a:ea typeface="Michroma"/>
                <a:cs typeface="Michroma"/>
                <a:sym typeface="Michroma"/>
              </a:rPr>
              <a:t>Team</a:t>
            </a:r>
            <a:endParaRPr b="1" sz="2000">
              <a:solidFill>
                <a:schemeClr val="dk1"/>
              </a:solidFill>
              <a:latin typeface="Michroma"/>
              <a:ea typeface="Michroma"/>
              <a:cs typeface="Michroma"/>
              <a:sym typeface="Michroma"/>
            </a:endParaRPr>
          </a:p>
        </p:txBody>
      </p:sp>
      <p:cxnSp>
        <p:nvCxnSpPr>
          <p:cNvPr id="1157" name="Google Shape;1157;p61"/>
          <p:cNvCxnSpPr>
            <a:stCxn id="1152" idx="1"/>
            <a:endCxn id="1143" idx="6"/>
          </p:cNvCxnSpPr>
          <p:nvPr/>
        </p:nvCxnSpPr>
        <p:spPr>
          <a:xfrm rot="10800000">
            <a:off x="3179208" y="1967166"/>
            <a:ext cx="809100" cy="772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158" name="Google Shape;1158;p61"/>
          <p:cNvCxnSpPr>
            <a:stCxn id="1152" idx="1"/>
            <a:endCxn id="1159" idx="6"/>
          </p:cNvCxnSpPr>
          <p:nvPr/>
        </p:nvCxnSpPr>
        <p:spPr>
          <a:xfrm flipH="1">
            <a:off x="3179208" y="2739366"/>
            <a:ext cx="809100" cy="7257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1160" name="Google Shape;1160;p61"/>
          <p:cNvSpPr/>
          <p:nvPr/>
        </p:nvSpPr>
        <p:spPr>
          <a:xfrm rot="-5400000">
            <a:off x="4497009" y="1675353"/>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1"/>
          <p:cNvSpPr/>
          <p:nvPr/>
        </p:nvSpPr>
        <p:spPr>
          <a:xfrm flipH="1" rot="-5400000">
            <a:off x="4497009" y="3417275"/>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1"/>
          <p:cNvSpPr txBox="1"/>
          <p:nvPr/>
        </p:nvSpPr>
        <p:spPr>
          <a:xfrm>
            <a:off x="2752916" y="184949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1</a:t>
            </a:r>
            <a:endParaRPr>
              <a:solidFill>
                <a:srgbClr val="F52E3C"/>
              </a:solidFill>
              <a:latin typeface="Montserrat"/>
              <a:ea typeface="Montserrat"/>
              <a:cs typeface="Montserrat"/>
              <a:sym typeface="Montserrat"/>
            </a:endParaRPr>
          </a:p>
        </p:txBody>
      </p:sp>
      <p:sp>
        <p:nvSpPr>
          <p:cNvPr id="1159" name="Google Shape;1159;p61"/>
          <p:cNvSpPr/>
          <p:nvPr/>
        </p:nvSpPr>
        <p:spPr>
          <a:xfrm>
            <a:off x="2835704" y="3293363"/>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163" name="Google Shape;1163;p61"/>
          <p:cNvSpPr txBox="1"/>
          <p:nvPr/>
        </p:nvSpPr>
        <p:spPr>
          <a:xfrm>
            <a:off x="2762216" y="334737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2</a:t>
            </a:r>
            <a:endParaRPr>
              <a:solidFill>
                <a:srgbClr val="F52E3C"/>
              </a:solidFill>
              <a:latin typeface="Montserrat"/>
              <a:ea typeface="Montserrat"/>
              <a:cs typeface="Montserrat"/>
              <a:sym typeface="Montserrat"/>
            </a:endParaRPr>
          </a:p>
        </p:txBody>
      </p:sp>
      <p:sp>
        <p:nvSpPr>
          <p:cNvPr id="1164" name="Google Shape;1164;p61"/>
          <p:cNvSpPr/>
          <p:nvPr/>
        </p:nvSpPr>
        <p:spPr>
          <a:xfrm flipH="1">
            <a:off x="5964796" y="180067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165" name="Google Shape;1165;p61"/>
          <p:cNvSpPr txBox="1"/>
          <p:nvPr/>
        </p:nvSpPr>
        <p:spPr>
          <a:xfrm flipH="1">
            <a:off x="6308268" y="2227724"/>
            <a:ext cx="2123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p:txBody>
      </p:sp>
      <p:sp>
        <p:nvSpPr>
          <p:cNvPr id="1166" name="Google Shape;1166;p61"/>
          <p:cNvSpPr txBox="1"/>
          <p:nvPr/>
        </p:nvSpPr>
        <p:spPr>
          <a:xfrm flipH="1">
            <a:off x="6308291" y="3206453"/>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Team</a:t>
            </a:r>
            <a:endParaRPr b="1" sz="2000">
              <a:solidFill>
                <a:schemeClr val="dk1"/>
              </a:solidFill>
              <a:latin typeface="Michroma"/>
              <a:ea typeface="Michroma"/>
              <a:cs typeface="Michroma"/>
              <a:sym typeface="Michroma"/>
            </a:endParaRPr>
          </a:p>
        </p:txBody>
      </p:sp>
      <p:sp>
        <p:nvSpPr>
          <p:cNvPr id="1167" name="Google Shape;1167;p61"/>
          <p:cNvSpPr txBox="1"/>
          <p:nvPr/>
        </p:nvSpPr>
        <p:spPr>
          <a:xfrm flipH="1">
            <a:off x="6308257" y="3724348"/>
            <a:ext cx="2123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1168" name="Google Shape;1168;p61"/>
          <p:cNvSpPr txBox="1"/>
          <p:nvPr/>
        </p:nvSpPr>
        <p:spPr>
          <a:xfrm flipH="1">
            <a:off x="6308303" y="1708578"/>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Team</a:t>
            </a:r>
            <a:endParaRPr b="1" sz="2000">
              <a:solidFill>
                <a:schemeClr val="dk1"/>
              </a:solidFill>
              <a:latin typeface="Michroma"/>
              <a:ea typeface="Michroma"/>
              <a:cs typeface="Michroma"/>
              <a:sym typeface="Michroma"/>
            </a:endParaRPr>
          </a:p>
        </p:txBody>
      </p:sp>
      <p:cxnSp>
        <p:nvCxnSpPr>
          <p:cNvPr id="1169" name="Google Shape;1169;p61"/>
          <p:cNvCxnSpPr>
            <a:stCxn id="1152" idx="3"/>
            <a:endCxn id="1164" idx="6"/>
          </p:cNvCxnSpPr>
          <p:nvPr/>
        </p:nvCxnSpPr>
        <p:spPr>
          <a:xfrm flipH="1" rot="10800000">
            <a:off x="5214408" y="1972566"/>
            <a:ext cx="750300" cy="7668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1170" name="Google Shape;1170;p61"/>
          <p:cNvCxnSpPr>
            <a:stCxn id="1152" idx="3"/>
            <a:endCxn id="1171" idx="6"/>
          </p:cNvCxnSpPr>
          <p:nvPr/>
        </p:nvCxnSpPr>
        <p:spPr>
          <a:xfrm>
            <a:off x="5214408" y="2739366"/>
            <a:ext cx="750300" cy="730800"/>
          </a:xfrm>
          <a:prstGeom prst="bentConnector3">
            <a:avLst>
              <a:gd fmla="val 50006" name="adj1"/>
            </a:avLst>
          </a:prstGeom>
          <a:noFill/>
          <a:ln cap="flat" cmpd="sng" w="9525">
            <a:solidFill>
              <a:schemeClr val="dk1"/>
            </a:solidFill>
            <a:prstDash val="solid"/>
            <a:round/>
            <a:headEnd len="med" w="med" type="none"/>
            <a:tailEnd len="med" w="med" type="none"/>
          </a:ln>
        </p:spPr>
      </p:cxnSp>
      <p:sp>
        <p:nvSpPr>
          <p:cNvPr id="1172" name="Google Shape;1172;p61"/>
          <p:cNvSpPr txBox="1"/>
          <p:nvPr/>
        </p:nvSpPr>
        <p:spPr>
          <a:xfrm flipH="1">
            <a:off x="5900584" y="1854674"/>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3</a:t>
            </a:r>
            <a:endParaRPr>
              <a:solidFill>
                <a:srgbClr val="F52E3C"/>
              </a:solidFill>
              <a:latin typeface="Montserrat"/>
              <a:ea typeface="Montserrat"/>
              <a:cs typeface="Montserrat"/>
              <a:sym typeface="Montserrat"/>
            </a:endParaRPr>
          </a:p>
        </p:txBody>
      </p:sp>
      <p:sp>
        <p:nvSpPr>
          <p:cNvPr id="1171" name="Google Shape;1171;p61"/>
          <p:cNvSpPr/>
          <p:nvPr/>
        </p:nvSpPr>
        <p:spPr>
          <a:xfrm flipH="1">
            <a:off x="5964796" y="3298545"/>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173" name="Google Shape;1173;p61"/>
          <p:cNvSpPr txBox="1"/>
          <p:nvPr/>
        </p:nvSpPr>
        <p:spPr>
          <a:xfrm flipH="1">
            <a:off x="5891284" y="335256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4</a:t>
            </a:r>
            <a:endParaRPr>
              <a:solidFill>
                <a:srgbClr val="F52E3C"/>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2"/>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SUBSCRIBERS</a:t>
            </a:r>
            <a:r>
              <a:rPr lang="en"/>
              <a:t> </a:t>
            </a:r>
            <a:r>
              <a:rPr lang="en">
                <a:solidFill>
                  <a:schemeClr val="lt2"/>
                </a:solidFill>
              </a:rPr>
              <a:t>LOCATIONS</a:t>
            </a:r>
            <a:endParaRPr>
              <a:solidFill>
                <a:schemeClr val="lt2"/>
              </a:solidFill>
            </a:endParaRPr>
          </a:p>
        </p:txBody>
      </p:sp>
      <p:grpSp>
        <p:nvGrpSpPr>
          <p:cNvPr id="1179" name="Google Shape;1179;p62"/>
          <p:cNvGrpSpPr/>
          <p:nvPr/>
        </p:nvGrpSpPr>
        <p:grpSpPr>
          <a:xfrm>
            <a:off x="844176" y="1782138"/>
            <a:ext cx="4075398" cy="2170733"/>
            <a:chOff x="233350" y="949250"/>
            <a:chExt cx="7137300" cy="3802300"/>
          </a:xfrm>
        </p:grpSpPr>
        <p:sp>
          <p:nvSpPr>
            <p:cNvPr id="1180" name="Google Shape;1180;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62"/>
          <p:cNvSpPr/>
          <p:nvPr/>
        </p:nvSpPr>
        <p:spPr>
          <a:xfrm flipH="1" rot="10800000">
            <a:off x="2724025" y="2176513"/>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txBox="1"/>
          <p:nvPr/>
        </p:nvSpPr>
        <p:spPr>
          <a:xfrm>
            <a:off x="5171350" y="1436224"/>
            <a:ext cx="27645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United States</a:t>
            </a:r>
            <a:endParaRPr b="1" sz="2000">
              <a:solidFill>
                <a:srgbClr val="100E0E"/>
              </a:solidFill>
              <a:latin typeface="Michroma"/>
              <a:ea typeface="Michroma"/>
              <a:cs typeface="Michroma"/>
              <a:sym typeface="Michroma"/>
            </a:endParaRPr>
          </a:p>
        </p:txBody>
      </p:sp>
      <p:sp>
        <p:nvSpPr>
          <p:cNvPr id="1233" name="Google Shape;1233;p62"/>
          <p:cNvSpPr txBox="1"/>
          <p:nvPr/>
        </p:nvSpPr>
        <p:spPr>
          <a:xfrm>
            <a:off x="5171350" y="1870349"/>
            <a:ext cx="2457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Venus is the second planet from the Sun</a:t>
            </a:r>
            <a:endParaRPr>
              <a:solidFill>
                <a:srgbClr val="100E0E"/>
              </a:solidFill>
              <a:latin typeface="Montserrat"/>
              <a:ea typeface="Montserrat"/>
              <a:cs typeface="Montserrat"/>
              <a:sym typeface="Montserrat"/>
            </a:endParaRPr>
          </a:p>
        </p:txBody>
      </p:sp>
      <p:sp>
        <p:nvSpPr>
          <p:cNvPr id="1234" name="Google Shape;1234;p62"/>
          <p:cNvSpPr txBox="1"/>
          <p:nvPr/>
        </p:nvSpPr>
        <p:spPr>
          <a:xfrm>
            <a:off x="5171350" y="2534942"/>
            <a:ext cx="27645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India</a:t>
            </a:r>
            <a:endParaRPr b="1" sz="2000">
              <a:solidFill>
                <a:srgbClr val="100E0E"/>
              </a:solidFill>
              <a:latin typeface="Michroma"/>
              <a:ea typeface="Michroma"/>
              <a:cs typeface="Michroma"/>
              <a:sym typeface="Michroma"/>
            </a:endParaRPr>
          </a:p>
        </p:txBody>
      </p:sp>
      <p:sp>
        <p:nvSpPr>
          <p:cNvPr id="1235" name="Google Shape;1235;p62"/>
          <p:cNvSpPr txBox="1"/>
          <p:nvPr/>
        </p:nvSpPr>
        <p:spPr>
          <a:xfrm>
            <a:off x="5171350" y="2969067"/>
            <a:ext cx="2457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Mars is actually a very cold planet</a:t>
            </a:r>
            <a:endParaRPr>
              <a:solidFill>
                <a:srgbClr val="100E0E"/>
              </a:solidFill>
              <a:latin typeface="Montserrat"/>
              <a:ea typeface="Montserrat"/>
              <a:cs typeface="Montserrat"/>
              <a:sym typeface="Montserrat"/>
            </a:endParaRPr>
          </a:p>
        </p:txBody>
      </p:sp>
      <p:sp>
        <p:nvSpPr>
          <p:cNvPr id="1236" name="Google Shape;1236;p62"/>
          <p:cNvSpPr txBox="1"/>
          <p:nvPr/>
        </p:nvSpPr>
        <p:spPr>
          <a:xfrm>
            <a:off x="5171350" y="3633648"/>
            <a:ext cx="27645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United Kingdom</a:t>
            </a:r>
            <a:endParaRPr b="1" sz="2000">
              <a:solidFill>
                <a:srgbClr val="100E0E"/>
              </a:solidFill>
              <a:latin typeface="Michroma"/>
              <a:ea typeface="Michroma"/>
              <a:cs typeface="Michroma"/>
              <a:sym typeface="Michroma"/>
            </a:endParaRPr>
          </a:p>
        </p:txBody>
      </p:sp>
      <p:sp>
        <p:nvSpPr>
          <p:cNvPr id="1237" name="Google Shape;1237;p62"/>
          <p:cNvSpPr txBox="1"/>
          <p:nvPr/>
        </p:nvSpPr>
        <p:spPr>
          <a:xfrm>
            <a:off x="5171350" y="4067773"/>
            <a:ext cx="24573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Neptune is the farthest planet from the Sun</a:t>
            </a:r>
            <a:endParaRPr>
              <a:solidFill>
                <a:srgbClr val="100E0E"/>
              </a:solidFill>
              <a:latin typeface="Montserrat"/>
              <a:ea typeface="Montserrat"/>
              <a:cs typeface="Montserrat"/>
              <a:sym typeface="Montserrat"/>
            </a:endParaRPr>
          </a:p>
        </p:txBody>
      </p:sp>
      <p:sp>
        <p:nvSpPr>
          <p:cNvPr id="1238" name="Google Shape;1238;p62"/>
          <p:cNvSpPr/>
          <p:nvPr/>
        </p:nvSpPr>
        <p:spPr>
          <a:xfrm>
            <a:off x="7935561" y="132367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239" name="Google Shape;1239;p62"/>
          <p:cNvSpPr/>
          <p:nvPr/>
        </p:nvSpPr>
        <p:spPr>
          <a:xfrm>
            <a:off x="7935561" y="2411923"/>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240" name="Google Shape;1240;p62"/>
          <p:cNvSpPr/>
          <p:nvPr/>
        </p:nvSpPr>
        <p:spPr>
          <a:xfrm>
            <a:off x="7935561" y="351196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241" name="Google Shape;1241;p62"/>
          <p:cNvSpPr txBox="1"/>
          <p:nvPr/>
        </p:nvSpPr>
        <p:spPr>
          <a:xfrm>
            <a:off x="7862041" y="2465913"/>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52E3C"/>
              </a:solidFill>
              <a:latin typeface="Montserrat"/>
              <a:ea typeface="Montserrat"/>
              <a:cs typeface="Montserrat"/>
              <a:sym typeface="Montserrat"/>
            </a:endParaRPr>
          </a:p>
        </p:txBody>
      </p:sp>
      <p:cxnSp>
        <p:nvCxnSpPr>
          <p:cNvPr id="1242" name="Google Shape;1242;p62"/>
          <p:cNvCxnSpPr/>
          <p:nvPr/>
        </p:nvCxnSpPr>
        <p:spPr>
          <a:xfrm>
            <a:off x="5171350" y="1495399"/>
            <a:ext cx="2764500" cy="0"/>
          </a:xfrm>
          <a:prstGeom prst="straightConnector1">
            <a:avLst/>
          </a:prstGeom>
          <a:noFill/>
          <a:ln cap="flat" cmpd="sng" w="9525">
            <a:solidFill>
              <a:srgbClr val="100E0E"/>
            </a:solidFill>
            <a:prstDash val="solid"/>
            <a:round/>
            <a:headEnd len="med" w="med" type="none"/>
            <a:tailEnd len="med" w="med" type="none"/>
          </a:ln>
        </p:spPr>
      </p:cxnSp>
      <p:cxnSp>
        <p:nvCxnSpPr>
          <p:cNvPr id="1243" name="Google Shape;1243;p62"/>
          <p:cNvCxnSpPr/>
          <p:nvPr/>
        </p:nvCxnSpPr>
        <p:spPr>
          <a:xfrm>
            <a:off x="5171350" y="2583655"/>
            <a:ext cx="2764500" cy="0"/>
          </a:xfrm>
          <a:prstGeom prst="straightConnector1">
            <a:avLst/>
          </a:prstGeom>
          <a:noFill/>
          <a:ln cap="flat" cmpd="sng" w="9525">
            <a:solidFill>
              <a:srgbClr val="100E0E"/>
            </a:solidFill>
            <a:prstDash val="solid"/>
            <a:round/>
            <a:headEnd len="med" w="med" type="none"/>
            <a:tailEnd len="med" w="med" type="none"/>
          </a:ln>
        </p:spPr>
      </p:cxnSp>
      <p:cxnSp>
        <p:nvCxnSpPr>
          <p:cNvPr id="1244" name="Google Shape;1244;p62"/>
          <p:cNvCxnSpPr/>
          <p:nvPr/>
        </p:nvCxnSpPr>
        <p:spPr>
          <a:xfrm>
            <a:off x="5171350" y="3683699"/>
            <a:ext cx="2764500" cy="0"/>
          </a:xfrm>
          <a:prstGeom prst="straightConnector1">
            <a:avLst/>
          </a:prstGeom>
          <a:noFill/>
          <a:ln cap="flat" cmpd="sng" w="9525">
            <a:solidFill>
              <a:srgbClr val="100E0E"/>
            </a:solidFill>
            <a:prstDash val="solid"/>
            <a:round/>
            <a:headEnd len="med" w="med" type="none"/>
            <a:tailEnd len="med" w="med" type="none"/>
          </a:ln>
        </p:spPr>
      </p:cxnSp>
      <p:sp>
        <p:nvSpPr>
          <p:cNvPr id="1245" name="Google Shape;1245;p62"/>
          <p:cNvSpPr/>
          <p:nvPr/>
        </p:nvSpPr>
        <p:spPr>
          <a:xfrm flipH="1">
            <a:off x="8003038" y="3594363"/>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2"/>
          <p:cNvSpPr/>
          <p:nvPr/>
        </p:nvSpPr>
        <p:spPr>
          <a:xfrm flipH="1" rot="-5400000">
            <a:off x="932958" y="418713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62"/>
          <p:cNvGrpSpPr/>
          <p:nvPr/>
        </p:nvGrpSpPr>
        <p:grpSpPr>
          <a:xfrm flipH="1" rot="10800000">
            <a:off x="1071248" y="860888"/>
            <a:ext cx="208551" cy="228115"/>
            <a:chOff x="1348000" y="237300"/>
            <a:chExt cx="4772325" cy="5220025"/>
          </a:xfrm>
        </p:grpSpPr>
        <p:sp>
          <p:nvSpPr>
            <p:cNvPr id="1248" name="Google Shape;1248;p6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62"/>
          <p:cNvGrpSpPr/>
          <p:nvPr/>
        </p:nvGrpSpPr>
        <p:grpSpPr>
          <a:xfrm flipH="1">
            <a:off x="7864197" y="860888"/>
            <a:ext cx="161782" cy="228115"/>
            <a:chOff x="1348000" y="237300"/>
            <a:chExt cx="4772325" cy="5220025"/>
          </a:xfrm>
        </p:grpSpPr>
        <p:sp>
          <p:nvSpPr>
            <p:cNvPr id="1251" name="Google Shape;1251;p6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62"/>
          <p:cNvGrpSpPr/>
          <p:nvPr/>
        </p:nvGrpSpPr>
        <p:grpSpPr>
          <a:xfrm flipH="1" rot="5400000">
            <a:off x="1287376" y="2315940"/>
            <a:ext cx="161782" cy="176959"/>
            <a:chOff x="1348000" y="237300"/>
            <a:chExt cx="4772325" cy="5220025"/>
          </a:xfrm>
        </p:grpSpPr>
        <p:sp>
          <p:nvSpPr>
            <p:cNvPr id="1254" name="Google Shape;1254;p6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6" name="Google Shape;1256;p62"/>
          <p:cNvSpPr/>
          <p:nvPr/>
        </p:nvSpPr>
        <p:spPr>
          <a:xfrm flipH="1" rot="5400000">
            <a:off x="3696412" y="2500247"/>
            <a:ext cx="129947" cy="240561"/>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2"/>
          <p:cNvGrpSpPr/>
          <p:nvPr/>
        </p:nvGrpSpPr>
        <p:grpSpPr>
          <a:xfrm flipH="1" rot="5400000">
            <a:off x="8026426" y="1403615"/>
            <a:ext cx="161782" cy="176959"/>
            <a:chOff x="1348000" y="237300"/>
            <a:chExt cx="4772325" cy="5220025"/>
          </a:xfrm>
        </p:grpSpPr>
        <p:sp>
          <p:nvSpPr>
            <p:cNvPr id="1258" name="Google Shape;1258;p6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62"/>
          <p:cNvSpPr/>
          <p:nvPr/>
        </p:nvSpPr>
        <p:spPr>
          <a:xfrm flipH="1" rot="5400000">
            <a:off x="8042324" y="2469284"/>
            <a:ext cx="129947" cy="240561"/>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p:nvPr/>
        </p:nvSpPr>
        <p:spPr>
          <a:xfrm>
            <a:off x="3955028" y="1107567"/>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3" name="Google Shape;233;p36"/>
          <p:cNvSpPr/>
          <p:nvPr/>
        </p:nvSpPr>
        <p:spPr>
          <a:xfrm>
            <a:off x="3955028" y="228389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4" name="Google Shape;234;p36"/>
          <p:cNvSpPr/>
          <p:nvPr/>
        </p:nvSpPr>
        <p:spPr>
          <a:xfrm>
            <a:off x="3955028" y="3461454"/>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5" name="Google Shape;235;p36"/>
          <p:cNvSpPr/>
          <p:nvPr/>
        </p:nvSpPr>
        <p:spPr>
          <a:xfrm>
            <a:off x="7989199" y="1107567"/>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6" name="Google Shape;236;p36"/>
          <p:cNvSpPr/>
          <p:nvPr/>
        </p:nvSpPr>
        <p:spPr>
          <a:xfrm>
            <a:off x="7989199" y="2283892"/>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7" name="Google Shape;237;p36"/>
          <p:cNvSpPr/>
          <p:nvPr/>
        </p:nvSpPr>
        <p:spPr>
          <a:xfrm>
            <a:off x="7989199" y="3461454"/>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238" name="Google Shape;238;p36"/>
          <p:cNvSpPr txBox="1"/>
          <p:nvPr>
            <p:ph idx="2" type="title"/>
          </p:nvPr>
        </p:nvSpPr>
        <p:spPr>
          <a:xfrm>
            <a:off x="3881508" y="2337882"/>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39" name="Google Shape;239;p36"/>
          <p:cNvSpPr txBox="1"/>
          <p:nvPr>
            <p:ph type="title"/>
          </p:nvPr>
        </p:nvSpPr>
        <p:spPr>
          <a:xfrm>
            <a:off x="746209" y="1318412"/>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overview</a:t>
            </a:r>
            <a:endParaRPr/>
          </a:p>
        </p:txBody>
      </p:sp>
      <p:sp>
        <p:nvSpPr>
          <p:cNvPr id="240" name="Google Shape;240;p36"/>
          <p:cNvSpPr txBox="1"/>
          <p:nvPr>
            <p:ph idx="1" type="subTitle"/>
          </p:nvPr>
        </p:nvSpPr>
        <p:spPr>
          <a:xfrm>
            <a:off x="741309" y="1769762"/>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1" name="Google Shape;241;p36"/>
          <p:cNvSpPr txBox="1"/>
          <p:nvPr>
            <p:ph idx="3" type="title"/>
          </p:nvPr>
        </p:nvSpPr>
        <p:spPr>
          <a:xfrm>
            <a:off x="4718317" y="1318409"/>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Management plan</a:t>
            </a:r>
            <a:endParaRPr/>
          </a:p>
        </p:txBody>
      </p:sp>
      <p:sp>
        <p:nvSpPr>
          <p:cNvPr id="242" name="Google Shape;242;p36"/>
          <p:cNvSpPr txBox="1"/>
          <p:nvPr>
            <p:ph idx="4" type="title"/>
          </p:nvPr>
        </p:nvSpPr>
        <p:spPr>
          <a:xfrm>
            <a:off x="3881508" y="1161561"/>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43" name="Google Shape;243;p36"/>
          <p:cNvSpPr txBox="1"/>
          <p:nvPr>
            <p:ph idx="5" type="subTitle"/>
          </p:nvPr>
        </p:nvSpPr>
        <p:spPr>
          <a:xfrm>
            <a:off x="4718317" y="1769746"/>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4" name="Google Shape;244;p36"/>
          <p:cNvSpPr txBox="1"/>
          <p:nvPr>
            <p:ph idx="6" type="title"/>
          </p:nvPr>
        </p:nvSpPr>
        <p:spPr>
          <a:xfrm>
            <a:off x="4718317" y="2501134"/>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Operating plan</a:t>
            </a:r>
            <a:endParaRPr/>
          </a:p>
        </p:txBody>
      </p:sp>
      <p:sp>
        <p:nvSpPr>
          <p:cNvPr id="245" name="Google Shape;245;p36"/>
          <p:cNvSpPr txBox="1"/>
          <p:nvPr>
            <p:ph idx="7" type="title"/>
          </p:nvPr>
        </p:nvSpPr>
        <p:spPr>
          <a:xfrm>
            <a:off x="7915683" y="2338086"/>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46" name="Google Shape;246;p36"/>
          <p:cNvSpPr txBox="1"/>
          <p:nvPr>
            <p:ph idx="8" type="subTitle"/>
          </p:nvPr>
        </p:nvSpPr>
        <p:spPr>
          <a:xfrm>
            <a:off x="4718317" y="2950759"/>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47" name="Google Shape;247;p36"/>
          <p:cNvSpPr txBox="1"/>
          <p:nvPr>
            <p:ph idx="9" type="title"/>
          </p:nvPr>
        </p:nvSpPr>
        <p:spPr>
          <a:xfrm>
            <a:off x="746209" y="2496134"/>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 analysis </a:t>
            </a:r>
            <a:endParaRPr/>
          </a:p>
        </p:txBody>
      </p:sp>
      <p:sp>
        <p:nvSpPr>
          <p:cNvPr id="248" name="Google Shape;248;p36"/>
          <p:cNvSpPr txBox="1"/>
          <p:nvPr>
            <p:ph idx="13" type="title"/>
          </p:nvPr>
        </p:nvSpPr>
        <p:spPr>
          <a:xfrm>
            <a:off x="3881508" y="3510346"/>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49" name="Google Shape;249;p36"/>
          <p:cNvSpPr txBox="1"/>
          <p:nvPr>
            <p:ph idx="14" type="subTitle"/>
          </p:nvPr>
        </p:nvSpPr>
        <p:spPr>
          <a:xfrm>
            <a:off x="746209" y="2945759"/>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0" name="Google Shape;250;p36"/>
          <p:cNvSpPr txBox="1"/>
          <p:nvPr>
            <p:ph idx="15" type="title"/>
          </p:nvPr>
        </p:nvSpPr>
        <p:spPr>
          <a:xfrm>
            <a:off x="743759" y="3669075"/>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Marketing plan</a:t>
            </a:r>
            <a:endParaRPr/>
          </a:p>
        </p:txBody>
      </p:sp>
      <p:sp>
        <p:nvSpPr>
          <p:cNvPr id="251" name="Google Shape;251;p36"/>
          <p:cNvSpPr txBox="1"/>
          <p:nvPr>
            <p:ph idx="16" type="title"/>
          </p:nvPr>
        </p:nvSpPr>
        <p:spPr>
          <a:xfrm>
            <a:off x="7915683" y="1161571"/>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52" name="Google Shape;252;p36"/>
          <p:cNvSpPr txBox="1"/>
          <p:nvPr>
            <p:ph idx="17" type="subTitle"/>
          </p:nvPr>
        </p:nvSpPr>
        <p:spPr>
          <a:xfrm>
            <a:off x="743759" y="4118700"/>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3" name="Google Shape;253;p36"/>
          <p:cNvSpPr txBox="1"/>
          <p:nvPr>
            <p:ph idx="18" type="title"/>
          </p:nvPr>
        </p:nvSpPr>
        <p:spPr>
          <a:xfrm>
            <a:off x="4718317" y="3674075"/>
            <a:ext cx="34488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 plan</a:t>
            </a:r>
            <a:endParaRPr/>
          </a:p>
        </p:txBody>
      </p:sp>
      <p:sp>
        <p:nvSpPr>
          <p:cNvPr id="254" name="Google Shape;254;p36"/>
          <p:cNvSpPr txBox="1"/>
          <p:nvPr>
            <p:ph idx="19" type="title"/>
          </p:nvPr>
        </p:nvSpPr>
        <p:spPr>
          <a:xfrm>
            <a:off x="7915683" y="3520115"/>
            <a:ext cx="490500" cy="2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255" name="Google Shape;255;p36"/>
          <p:cNvSpPr txBox="1"/>
          <p:nvPr>
            <p:ph idx="20" type="subTitle"/>
          </p:nvPr>
        </p:nvSpPr>
        <p:spPr>
          <a:xfrm>
            <a:off x="4718317" y="4123700"/>
            <a:ext cx="27522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56" name="Google Shape;256;p36"/>
          <p:cNvSpPr txBox="1"/>
          <p:nvPr>
            <p:ph idx="21" type="title"/>
          </p:nvPr>
        </p:nvSpPr>
        <p:spPr>
          <a:xfrm>
            <a:off x="1916600" y="521225"/>
            <a:ext cx="5310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a:t>
            </a:r>
            <a:r>
              <a:rPr lang="en">
                <a:solidFill>
                  <a:schemeClr val="lt2"/>
                </a:solidFill>
              </a:rPr>
              <a:t>CONTENTS</a:t>
            </a:r>
            <a:endParaRPr>
              <a:solidFill>
                <a:schemeClr val="lt2"/>
              </a:solidFill>
            </a:endParaRPr>
          </a:p>
        </p:txBody>
      </p:sp>
      <p:cxnSp>
        <p:nvCxnSpPr>
          <p:cNvPr id="257" name="Google Shape;257;p36"/>
          <p:cNvCxnSpPr/>
          <p:nvPr/>
        </p:nvCxnSpPr>
        <p:spPr>
          <a:xfrm>
            <a:off x="737817" y="1279295"/>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258" name="Google Shape;258;p36"/>
          <p:cNvCxnSpPr/>
          <p:nvPr/>
        </p:nvCxnSpPr>
        <p:spPr>
          <a:xfrm>
            <a:off x="737817" y="2455620"/>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259" name="Google Shape;259;p36"/>
          <p:cNvCxnSpPr/>
          <p:nvPr/>
        </p:nvCxnSpPr>
        <p:spPr>
          <a:xfrm>
            <a:off x="737817" y="3633181"/>
            <a:ext cx="3217500" cy="0"/>
          </a:xfrm>
          <a:prstGeom prst="straightConnector1">
            <a:avLst/>
          </a:prstGeom>
          <a:noFill/>
          <a:ln cap="flat" cmpd="sng" w="9525">
            <a:solidFill>
              <a:srgbClr val="100E0E"/>
            </a:solidFill>
            <a:prstDash val="solid"/>
            <a:round/>
            <a:headEnd len="med" w="med" type="none"/>
            <a:tailEnd len="med" w="med" type="none"/>
          </a:ln>
        </p:spPr>
      </p:cxnSp>
      <p:cxnSp>
        <p:nvCxnSpPr>
          <p:cNvPr id="260" name="Google Shape;260;p36"/>
          <p:cNvCxnSpPr/>
          <p:nvPr/>
        </p:nvCxnSpPr>
        <p:spPr>
          <a:xfrm>
            <a:off x="4719037" y="1279295"/>
            <a:ext cx="3270300" cy="0"/>
          </a:xfrm>
          <a:prstGeom prst="straightConnector1">
            <a:avLst/>
          </a:prstGeom>
          <a:noFill/>
          <a:ln cap="flat" cmpd="sng" w="9525">
            <a:solidFill>
              <a:srgbClr val="100E0E"/>
            </a:solidFill>
            <a:prstDash val="solid"/>
            <a:round/>
            <a:headEnd len="med" w="med" type="none"/>
            <a:tailEnd len="med" w="med" type="none"/>
          </a:ln>
        </p:spPr>
      </p:cxnSp>
      <p:cxnSp>
        <p:nvCxnSpPr>
          <p:cNvPr id="261" name="Google Shape;261;p36"/>
          <p:cNvCxnSpPr/>
          <p:nvPr/>
        </p:nvCxnSpPr>
        <p:spPr>
          <a:xfrm>
            <a:off x="4719037" y="2455620"/>
            <a:ext cx="3270300" cy="0"/>
          </a:xfrm>
          <a:prstGeom prst="straightConnector1">
            <a:avLst/>
          </a:prstGeom>
          <a:noFill/>
          <a:ln cap="flat" cmpd="sng" w="9525">
            <a:solidFill>
              <a:srgbClr val="100E0E"/>
            </a:solidFill>
            <a:prstDash val="solid"/>
            <a:round/>
            <a:headEnd len="med" w="med" type="none"/>
            <a:tailEnd len="med" w="med" type="none"/>
          </a:ln>
        </p:spPr>
      </p:cxnSp>
      <p:cxnSp>
        <p:nvCxnSpPr>
          <p:cNvPr id="262" name="Google Shape;262;p36"/>
          <p:cNvCxnSpPr/>
          <p:nvPr/>
        </p:nvCxnSpPr>
        <p:spPr>
          <a:xfrm>
            <a:off x="4719037" y="3633181"/>
            <a:ext cx="3270300" cy="0"/>
          </a:xfrm>
          <a:prstGeom prst="straightConnector1">
            <a:avLst/>
          </a:prstGeom>
          <a:noFill/>
          <a:ln cap="flat" cmpd="sng" w="9525">
            <a:solidFill>
              <a:srgbClr val="100E0E"/>
            </a:solidFill>
            <a:prstDash val="solid"/>
            <a:round/>
            <a:headEnd len="med" w="med" type="none"/>
            <a:tailEnd len="med" w="med" type="none"/>
          </a:ln>
        </p:spPr>
      </p:cxnSp>
      <p:grpSp>
        <p:nvGrpSpPr>
          <p:cNvPr id="263" name="Google Shape;263;p36"/>
          <p:cNvGrpSpPr/>
          <p:nvPr/>
        </p:nvGrpSpPr>
        <p:grpSpPr>
          <a:xfrm flipH="1" rot="10800000">
            <a:off x="1708048" y="679688"/>
            <a:ext cx="208551" cy="228115"/>
            <a:chOff x="1348000" y="237300"/>
            <a:chExt cx="4772325" cy="5220025"/>
          </a:xfrm>
        </p:grpSpPr>
        <p:sp>
          <p:nvSpPr>
            <p:cNvPr id="264" name="Google Shape;264;p3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6"/>
          <p:cNvGrpSpPr/>
          <p:nvPr/>
        </p:nvGrpSpPr>
        <p:grpSpPr>
          <a:xfrm flipH="1">
            <a:off x="7227497" y="685163"/>
            <a:ext cx="161782" cy="228115"/>
            <a:chOff x="1348000" y="237300"/>
            <a:chExt cx="4772325" cy="5220025"/>
          </a:xfrm>
        </p:grpSpPr>
        <p:sp>
          <p:nvSpPr>
            <p:cNvPr id="267" name="Google Shape;267;p3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63"/>
          <p:cNvSpPr txBox="1"/>
          <p:nvPr>
            <p:ph idx="8" type="title"/>
          </p:nvPr>
        </p:nvSpPr>
        <p:spPr>
          <a:xfrm>
            <a:off x="2353525" y="691250"/>
            <a:ext cx="4437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PARTNERS</a:t>
            </a:r>
            <a:endParaRPr>
              <a:solidFill>
                <a:schemeClr val="lt2"/>
              </a:solidFill>
            </a:endParaRPr>
          </a:p>
        </p:txBody>
      </p:sp>
      <p:sp>
        <p:nvSpPr>
          <p:cNvPr id="1266" name="Google Shape;1266;p63"/>
          <p:cNvSpPr txBox="1"/>
          <p:nvPr>
            <p:ph type="title"/>
          </p:nvPr>
        </p:nvSpPr>
        <p:spPr>
          <a:xfrm>
            <a:off x="2296010" y="1674056"/>
            <a:ext cx="198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267" name="Google Shape;1267;p63"/>
          <p:cNvSpPr txBox="1"/>
          <p:nvPr>
            <p:ph idx="1" type="subTitle"/>
          </p:nvPr>
        </p:nvSpPr>
        <p:spPr>
          <a:xfrm>
            <a:off x="2296010" y="2149156"/>
            <a:ext cx="2235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268" name="Google Shape;1268;p63"/>
          <p:cNvSpPr txBox="1"/>
          <p:nvPr>
            <p:ph idx="2" type="title"/>
          </p:nvPr>
        </p:nvSpPr>
        <p:spPr>
          <a:xfrm>
            <a:off x="5593448" y="1674056"/>
            <a:ext cx="198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69" name="Google Shape;1269;p63"/>
          <p:cNvSpPr txBox="1"/>
          <p:nvPr>
            <p:ph idx="3" type="subTitle"/>
          </p:nvPr>
        </p:nvSpPr>
        <p:spPr>
          <a:xfrm>
            <a:off x="5593459" y="2149156"/>
            <a:ext cx="2235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1270" name="Google Shape;1270;p63"/>
          <p:cNvSpPr txBox="1"/>
          <p:nvPr>
            <p:ph idx="4" type="title"/>
          </p:nvPr>
        </p:nvSpPr>
        <p:spPr>
          <a:xfrm>
            <a:off x="2296010" y="3195530"/>
            <a:ext cx="198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271" name="Google Shape;1271;p63"/>
          <p:cNvSpPr txBox="1"/>
          <p:nvPr>
            <p:ph idx="5" type="subTitle"/>
          </p:nvPr>
        </p:nvSpPr>
        <p:spPr>
          <a:xfrm>
            <a:off x="2296010" y="3670630"/>
            <a:ext cx="2235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272" name="Google Shape;1272;p63"/>
          <p:cNvSpPr txBox="1"/>
          <p:nvPr>
            <p:ph idx="6" type="title"/>
          </p:nvPr>
        </p:nvSpPr>
        <p:spPr>
          <a:xfrm>
            <a:off x="5593448" y="3195530"/>
            <a:ext cx="1980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273" name="Google Shape;1273;p63"/>
          <p:cNvSpPr txBox="1"/>
          <p:nvPr>
            <p:ph idx="7" type="subTitle"/>
          </p:nvPr>
        </p:nvSpPr>
        <p:spPr>
          <a:xfrm>
            <a:off x="5593459" y="3670630"/>
            <a:ext cx="2235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grpSp>
        <p:nvGrpSpPr>
          <p:cNvPr id="1274" name="Google Shape;1274;p63"/>
          <p:cNvGrpSpPr/>
          <p:nvPr/>
        </p:nvGrpSpPr>
        <p:grpSpPr>
          <a:xfrm flipH="1" rot="10800000">
            <a:off x="2143465" y="860888"/>
            <a:ext cx="208551" cy="228115"/>
            <a:chOff x="1348000" y="237300"/>
            <a:chExt cx="4772325" cy="5220025"/>
          </a:xfrm>
        </p:grpSpPr>
        <p:sp>
          <p:nvSpPr>
            <p:cNvPr id="1275" name="Google Shape;1275;p6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63"/>
          <p:cNvGrpSpPr/>
          <p:nvPr/>
        </p:nvGrpSpPr>
        <p:grpSpPr>
          <a:xfrm flipH="1">
            <a:off x="6760742" y="860888"/>
            <a:ext cx="161782" cy="228115"/>
            <a:chOff x="1348000" y="237300"/>
            <a:chExt cx="4772325" cy="5220025"/>
          </a:xfrm>
        </p:grpSpPr>
        <p:sp>
          <p:nvSpPr>
            <p:cNvPr id="1278" name="Google Shape;1278;p6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63"/>
          <p:cNvSpPr/>
          <p:nvPr/>
        </p:nvSpPr>
        <p:spPr>
          <a:xfrm rot="10800000">
            <a:off x="845053" y="410864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flipH="1" rot="10800000">
            <a:off x="8090378" y="410864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1383113" y="1873441"/>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4680563" y="1873441"/>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1383107" y="3430366"/>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4680559" y="3430366"/>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6" name="Google Shape;1286;p63"/>
          <p:cNvGrpSpPr/>
          <p:nvPr/>
        </p:nvGrpSpPr>
        <p:grpSpPr>
          <a:xfrm>
            <a:off x="4936783" y="2077003"/>
            <a:ext cx="248052" cy="354244"/>
            <a:chOff x="6307825" y="3790750"/>
            <a:chExt cx="237325" cy="338925"/>
          </a:xfrm>
        </p:grpSpPr>
        <p:sp>
          <p:nvSpPr>
            <p:cNvPr id="1287" name="Google Shape;1287;p63"/>
            <p:cNvSpPr/>
            <p:nvPr/>
          </p:nvSpPr>
          <p:spPr>
            <a:xfrm>
              <a:off x="6386150" y="3790750"/>
              <a:ext cx="159000" cy="100075"/>
            </a:xfrm>
            <a:custGeom>
              <a:rect b="b" l="l" r="r" t="t"/>
              <a:pathLst>
                <a:path extrusionOk="0" h="4003" w="6360">
                  <a:moveTo>
                    <a:pt x="5522" y="1"/>
                  </a:moveTo>
                  <a:lnTo>
                    <a:pt x="5522" y="373"/>
                  </a:lnTo>
                  <a:cubicBezTo>
                    <a:pt x="5522" y="1025"/>
                    <a:pt x="4994" y="1552"/>
                    <a:pt x="4343" y="1552"/>
                  </a:cubicBezTo>
                  <a:lnTo>
                    <a:pt x="1985" y="1552"/>
                  </a:lnTo>
                  <a:cubicBezTo>
                    <a:pt x="900" y="1552"/>
                    <a:pt x="0" y="2451"/>
                    <a:pt x="0" y="3537"/>
                  </a:cubicBezTo>
                  <a:lnTo>
                    <a:pt x="0" y="4002"/>
                  </a:lnTo>
                  <a:lnTo>
                    <a:pt x="807" y="4002"/>
                  </a:lnTo>
                  <a:lnTo>
                    <a:pt x="807" y="3320"/>
                  </a:lnTo>
                  <a:cubicBezTo>
                    <a:pt x="807" y="2793"/>
                    <a:pt x="1241" y="2327"/>
                    <a:pt x="1799" y="2327"/>
                  </a:cubicBezTo>
                  <a:lnTo>
                    <a:pt x="4715" y="2327"/>
                  </a:lnTo>
                  <a:cubicBezTo>
                    <a:pt x="5615" y="2327"/>
                    <a:pt x="6359" y="1614"/>
                    <a:pt x="6359" y="714"/>
                  </a:cubicBezTo>
                  <a:lnTo>
                    <a:pt x="635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406300" y="3890800"/>
              <a:ext cx="79125" cy="79125"/>
            </a:xfrm>
            <a:custGeom>
              <a:rect b="b" l="l" r="r" t="t"/>
              <a:pathLst>
                <a:path extrusionOk="0" h="3165" w="3165">
                  <a:moveTo>
                    <a:pt x="1" y="0"/>
                  </a:moveTo>
                  <a:lnTo>
                    <a:pt x="1" y="3164"/>
                  </a:lnTo>
                  <a:lnTo>
                    <a:pt x="3165" y="3164"/>
                  </a:lnTo>
                  <a:lnTo>
                    <a:pt x="3165" y="2761"/>
                  </a:lnTo>
                  <a:cubicBezTo>
                    <a:pt x="3165" y="1241"/>
                    <a:pt x="1924" y="0"/>
                    <a:pt x="37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6307825" y="3989275"/>
              <a:ext cx="177600" cy="140400"/>
            </a:xfrm>
            <a:custGeom>
              <a:rect b="b" l="l" r="r" t="t"/>
              <a:pathLst>
                <a:path extrusionOk="0" h="5616" w="7104">
                  <a:moveTo>
                    <a:pt x="0" y="1"/>
                  </a:moveTo>
                  <a:lnTo>
                    <a:pt x="0" y="838"/>
                  </a:lnTo>
                  <a:lnTo>
                    <a:pt x="1582" y="838"/>
                  </a:lnTo>
                  <a:lnTo>
                    <a:pt x="1582" y="1614"/>
                  </a:lnTo>
                  <a:lnTo>
                    <a:pt x="0" y="1614"/>
                  </a:lnTo>
                  <a:lnTo>
                    <a:pt x="0" y="1986"/>
                  </a:lnTo>
                  <a:cubicBezTo>
                    <a:pt x="0" y="2141"/>
                    <a:pt x="31" y="2265"/>
                    <a:pt x="31" y="2389"/>
                  </a:cubicBezTo>
                  <a:lnTo>
                    <a:pt x="1582" y="2389"/>
                  </a:lnTo>
                  <a:lnTo>
                    <a:pt x="1582" y="3196"/>
                  </a:lnTo>
                  <a:lnTo>
                    <a:pt x="217" y="3196"/>
                  </a:lnTo>
                  <a:cubicBezTo>
                    <a:pt x="729" y="4809"/>
                    <a:pt x="2133" y="5615"/>
                    <a:pt x="3540" y="5615"/>
                  </a:cubicBezTo>
                  <a:cubicBezTo>
                    <a:pt x="4948" y="5615"/>
                    <a:pt x="6359" y="4809"/>
                    <a:pt x="6887" y="3196"/>
                  </a:cubicBezTo>
                  <a:lnTo>
                    <a:pt x="5522" y="3196"/>
                  </a:lnTo>
                  <a:lnTo>
                    <a:pt x="5522" y="2389"/>
                  </a:lnTo>
                  <a:lnTo>
                    <a:pt x="7073" y="2389"/>
                  </a:lnTo>
                  <a:cubicBezTo>
                    <a:pt x="7073" y="2234"/>
                    <a:pt x="7104" y="2110"/>
                    <a:pt x="7104" y="1986"/>
                  </a:cubicBezTo>
                  <a:lnTo>
                    <a:pt x="7104" y="1614"/>
                  </a:lnTo>
                  <a:lnTo>
                    <a:pt x="5522" y="1614"/>
                  </a:lnTo>
                  <a:lnTo>
                    <a:pt x="5522" y="838"/>
                  </a:lnTo>
                  <a:lnTo>
                    <a:pt x="7104" y="838"/>
                  </a:lnTo>
                  <a:lnTo>
                    <a:pt x="710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6307825" y="3890800"/>
              <a:ext cx="79125" cy="79125"/>
            </a:xfrm>
            <a:custGeom>
              <a:rect b="b" l="l" r="r" t="t"/>
              <a:pathLst>
                <a:path extrusionOk="0" h="3165" w="3165">
                  <a:moveTo>
                    <a:pt x="2761" y="0"/>
                  </a:moveTo>
                  <a:cubicBezTo>
                    <a:pt x="1241" y="0"/>
                    <a:pt x="0" y="1241"/>
                    <a:pt x="0" y="2761"/>
                  </a:cubicBezTo>
                  <a:lnTo>
                    <a:pt x="0" y="3133"/>
                  </a:lnTo>
                  <a:lnTo>
                    <a:pt x="3164" y="3164"/>
                  </a:lnTo>
                  <a:lnTo>
                    <a:pt x="316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63"/>
          <p:cNvSpPr/>
          <p:nvPr/>
        </p:nvSpPr>
        <p:spPr>
          <a:xfrm>
            <a:off x="1607725" y="3634318"/>
            <a:ext cx="311261" cy="352624"/>
          </a:xfrm>
          <a:custGeom>
            <a:rect b="b" l="l" r="r" t="t"/>
            <a:pathLst>
              <a:path extrusionOk="0" h="13495" w="11912">
                <a:moveTo>
                  <a:pt x="5094" y="1"/>
                </a:moveTo>
                <a:cubicBezTo>
                  <a:pt x="2296" y="1"/>
                  <a:pt x="0" y="2315"/>
                  <a:pt x="31" y="5119"/>
                </a:cubicBezTo>
                <a:lnTo>
                  <a:pt x="31" y="9028"/>
                </a:lnTo>
                <a:cubicBezTo>
                  <a:pt x="0" y="11013"/>
                  <a:pt x="1582" y="12657"/>
                  <a:pt x="3567" y="12688"/>
                </a:cubicBezTo>
                <a:lnTo>
                  <a:pt x="4064" y="12688"/>
                </a:lnTo>
                <a:cubicBezTo>
                  <a:pt x="4219" y="13153"/>
                  <a:pt x="4653" y="13463"/>
                  <a:pt x="5149" y="13494"/>
                </a:cubicBezTo>
                <a:lnTo>
                  <a:pt x="6700" y="13494"/>
                </a:lnTo>
                <a:cubicBezTo>
                  <a:pt x="7259" y="13463"/>
                  <a:pt x="7755" y="13060"/>
                  <a:pt x="7879" y="12533"/>
                </a:cubicBezTo>
                <a:cubicBezTo>
                  <a:pt x="8003" y="11788"/>
                  <a:pt x="7445" y="11106"/>
                  <a:pt x="6700" y="11106"/>
                </a:cubicBezTo>
                <a:lnTo>
                  <a:pt x="5149" y="11106"/>
                </a:lnTo>
                <a:cubicBezTo>
                  <a:pt x="4653" y="11106"/>
                  <a:pt x="4188" y="11416"/>
                  <a:pt x="4033" y="11912"/>
                </a:cubicBezTo>
                <a:lnTo>
                  <a:pt x="3567" y="11912"/>
                </a:lnTo>
                <a:cubicBezTo>
                  <a:pt x="2172" y="11881"/>
                  <a:pt x="962" y="10858"/>
                  <a:pt x="807" y="9431"/>
                </a:cubicBezTo>
                <a:lnTo>
                  <a:pt x="807" y="9431"/>
                </a:lnTo>
                <a:cubicBezTo>
                  <a:pt x="931" y="9493"/>
                  <a:pt x="1055" y="9493"/>
                  <a:pt x="1179" y="9524"/>
                </a:cubicBezTo>
                <a:lnTo>
                  <a:pt x="3164" y="9524"/>
                </a:lnTo>
                <a:lnTo>
                  <a:pt x="3164" y="4716"/>
                </a:lnTo>
                <a:lnTo>
                  <a:pt x="1210" y="4716"/>
                </a:lnTo>
                <a:cubicBezTo>
                  <a:pt x="1086" y="4716"/>
                  <a:pt x="962" y="4747"/>
                  <a:pt x="838" y="4809"/>
                </a:cubicBezTo>
                <a:cubicBezTo>
                  <a:pt x="869" y="4220"/>
                  <a:pt x="1024" y="3661"/>
                  <a:pt x="1303" y="3134"/>
                </a:cubicBezTo>
                <a:lnTo>
                  <a:pt x="2544" y="3134"/>
                </a:lnTo>
                <a:cubicBezTo>
                  <a:pt x="2582" y="3137"/>
                  <a:pt x="2621" y="3139"/>
                  <a:pt x="2659" y="3139"/>
                </a:cubicBezTo>
                <a:cubicBezTo>
                  <a:pt x="2992" y="3139"/>
                  <a:pt x="3320" y="3022"/>
                  <a:pt x="3599" y="2855"/>
                </a:cubicBezTo>
                <a:cubicBezTo>
                  <a:pt x="4064" y="2514"/>
                  <a:pt x="4591" y="2327"/>
                  <a:pt x="5149" y="2327"/>
                </a:cubicBezTo>
                <a:lnTo>
                  <a:pt x="6731" y="2327"/>
                </a:lnTo>
                <a:cubicBezTo>
                  <a:pt x="7290" y="2327"/>
                  <a:pt x="7848" y="2514"/>
                  <a:pt x="8282" y="2855"/>
                </a:cubicBezTo>
                <a:cubicBezTo>
                  <a:pt x="8561" y="3022"/>
                  <a:pt x="8889" y="3139"/>
                  <a:pt x="9222" y="3139"/>
                </a:cubicBezTo>
                <a:cubicBezTo>
                  <a:pt x="9260" y="3139"/>
                  <a:pt x="9299" y="3137"/>
                  <a:pt x="9337" y="3134"/>
                </a:cubicBezTo>
                <a:lnTo>
                  <a:pt x="10609" y="3134"/>
                </a:lnTo>
                <a:cubicBezTo>
                  <a:pt x="10857" y="3661"/>
                  <a:pt x="11012" y="4220"/>
                  <a:pt x="11074" y="4809"/>
                </a:cubicBezTo>
                <a:cubicBezTo>
                  <a:pt x="10950" y="4747"/>
                  <a:pt x="10826" y="4716"/>
                  <a:pt x="10702" y="4716"/>
                </a:cubicBezTo>
                <a:lnTo>
                  <a:pt x="8717" y="4716"/>
                </a:lnTo>
                <a:lnTo>
                  <a:pt x="8717" y="9555"/>
                </a:lnTo>
                <a:lnTo>
                  <a:pt x="10702" y="9555"/>
                </a:lnTo>
                <a:cubicBezTo>
                  <a:pt x="11353" y="9555"/>
                  <a:pt x="11881" y="9028"/>
                  <a:pt x="11881" y="8345"/>
                </a:cubicBezTo>
                <a:lnTo>
                  <a:pt x="11912" y="5150"/>
                </a:lnTo>
                <a:cubicBezTo>
                  <a:pt x="11912" y="2315"/>
                  <a:pt x="9616" y="1"/>
                  <a:pt x="6818" y="1"/>
                </a:cubicBezTo>
                <a:cubicBezTo>
                  <a:pt x="6800" y="1"/>
                  <a:pt x="6781" y="1"/>
                  <a:pt x="6762" y="1"/>
                </a:cubicBezTo>
                <a:lnTo>
                  <a:pt x="5149" y="1"/>
                </a:lnTo>
                <a:cubicBezTo>
                  <a:pt x="5131" y="1"/>
                  <a:pt x="5112" y="1"/>
                  <a:pt x="5094"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63"/>
          <p:cNvGrpSpPr/>
          <p:nvPr/>
        </p:nvGrpSpPr>
        <p:grpSpPr>
          <a:xfrm>
            <a:off x="4884505" y="3645160"/>
            <a:ext cx="352598" cy="330936"/>
            <a:chOff x="3268700" y="3801425"/>
            <a:chExt cx="337350" cy="316625"/>
          </a:xfrm>
        </p:grpSpPr>
        <p:sp>
          <p:nvSpPr>
            <p:cNvPr id="1293" name="Google Shape;1293;p63"/>
            <p:cNvSpPr/>
            <p:nvPr/>
          </p:nvSpPr>
          <p:spPr>
            <a:xfrm>
              <a:off x="3360200" y="3801425"/>
              <a:ext cx="154350" cy="45975"/>
            </a:xfrm>
            <a:custGeom>
              <a:rect b="b" l="l" r="r" t="t"/>
              <a:pathLst>
                <a:path extrusionOk="0" h="1839" w="6174">
                  <a:moveTo>
                    <a:pt x="3087" y="0"/>
                  </a:moveTo>
                  <a:cubicBezTo>
                    <a:pt x="1971" y="0"/>
                    <a:pt x="854" y="427"/>
                    <a:pt x="1" y="1280"/>
                  </a:cubicBezTo>
                  <a:lnTo>
                    <a:pt x="559" y="1838"/>
                  </a:lnTo>
                  <a:cubicBezTo>
                    <a:pt x="1217" y="1210"/>
                    <a:pt x="2077" y="813"/>
                    <a:pt x="2999" y="813"/>
                  </a:cubicBezTo>
                  <a:cubicBezTo>
                    <a:pt x="3034" y="813"/>
                    <a:pt x="3068" y="814"/>
                    <a:pt x="3103" y="815"/>
                  </a:cubicBezTo>
                  <a:cubicBezTo>
                    <a:pt x="3136" y="814"/>
                    <a:pt x="3170" y="813"/>
                    <a:pt x="3203" y="813"/>
                  </a:cubicBezTo>
                  <a:cubicBezTo>
                    <a:pt x="4098" y="813"/>
                    <a:pt x="4957" y="1210"/>
                    <a:pt x="5615" y="1838"/>
                  </a:cubicBezTo>
                  <a:lnTo>
                    <a:pt x="6174" y="1280"/>
                  </a:lnTo>
                  <a:cubicBezTo>
                    <a:pt x="5321" y="427"/>
                    <a:pt x="4204" y="0"/>
                    <a:pt x="3087"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3388125" y="3842125"/>
              <a:ext cx="98500" cy="33200"/>
            </a:xfrm>
            <a:custGeom>
              <a:rect b="b" l="l" r="r" t="t"/>
              <a:pathLst>
                <a:path extrusionOk="0" h="1328" w="3940">
                  <a:moveTo>
                    <a:pt x="1970" y="1"/>
                  </a:moveTo>
                  <a:cubicBezTo>
                    <a:pt x="1265" y="1"/>
                    <a:pt x="559" y="257"/>
                    <a:pt x="0" y="769"/>
                  </a:cubicBezTo>
                  <a:lnTo>
                    <a:pt x="559" y="1327"/>
                  </a:lnTo>
                  <a:cubicBezTo>
                    <a:pt x="962" y="955"/>
                    <a:pt x="1466" y="769"/>
                    <a:pt x="1970" y="769"/>
                  </a:cubicBezTo>
                  <a:cubicBezTo>
                    <a:pt x="2474" y="769"/>
                    <a:pt x="2978" y="955"/>
                    <a:pt x="3382" y="1327"/>
                  </a:cubicBezTo>
                  <a:lnTo>
                    <a:pt x="3940" y="769"/>
                  </a:lnTo>
                  <a:cubicBezTo>
                    <a:pt x="3382" y="257"/>
                    <a:pt x="2676" y="1"/>
                    <a:pt x="1970"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3397425" y="3880725"/>
              <a:ext cx="69825" cy="59125"/>
            </a:xfrm>
            <a:custGeom>
              <a:rect b="b" l="l" r="r" t="t"/>
              <a:pathLst>
                <a:path extrusionOk="0" h="2365" w="2793">
                  <a:moveTo>
                    <a:pt x="1614" y="0"/>
                  </a:moveTo>
                  <a:cubicBezTo>
                    <a:pt x="528" y="0"/>
                    <a:pt x="1" y="1272"/>
                    <a:pt x="745" y="2016"/>
                  </a:cubicBezTo>
                  <a:cubicBezTo>
                    <a:pt x="996" y="2257"/>
                    <a:pt x="1298" y="2365"/>
                    <a:pt x="1593" y="2365"/>
                  </a:cubicBezTo>
                  <a:cubicBezTo>
                    <a:pt x="2210" y="2365"/>
                    <a:pt x="2792" y="1893"/>
                    <a:pt x="2792" y="1179"/>
                  </a:cubicBezTo>
                  <a:cubicBezTo>
                    <a:pt x="2792" y="528"/>
                    <a:pt x="2265" y="0"/>
                    <a:pt x="1614"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3268700" y="3999375"/>
              <a:ext cx="337350" cy="118675"/>
            </a:xfrm>
            <a:custGeom>
              <a:rect b="b" l="l" r="r" t="t"/>
              <a:pathLst>
                <a:path extrusionOk="0" h="4747" w="13494">
                  <a:moveTo>
                    <a:pt x="2389" y="1582"/>
                  </a:moveTo>
                  <a:lnTo>
                    <a:pt x="2389" y="2389"/>
                  </a:lnTo>
                  <a:lnTo>
                    <a:pt x="1614" y="2389"/>
                  </a:lnTo>
                  <a:lnTo>
                    <a:pt x="1614" y="1582"/>
                  </a:lnTo>
                  <a:close/>
                  <a:moveTo>
                    <a:pt x="3971" y="1582"/>
                  </a:moveTo>
                  <a:lnTo>
                    <a:pt x="3971" y="2389"/>
                  </a:lnTo>
                  <a:lnTo>
                    <a:pt x="3164" y="2389"/>
                  </a:lnTo>
                  <a:lnTo>
                    <a:pt x="3164" y="1582"/>
                  </a:lnTo>
                  <a:close/>
                  <a:moveTo>
                    <a:pt x="5584" y="1582"/>
                  </a:moveTo>
                  <a:lnTo>
                    <a:pt x="5584" y="2389"/>
                  </a:lnTo>
                  <a:lnTo>
                    <a:pt x="4777" y="2389"/>
                  </a:lnTo>
                  <a:lnTo>
                    <a:pt x="4777" y="1582"/>
                  </a:lnTo>
                  <a:close/>
                  <a:moveTo>
                    <a:pt x="11881" y="1582"/>
                  </a:moveTo>
                  <a:lnTo>
                    <a:pt x="11881" y="2389"/>
                  </a:lnTo>
                  <a:lnTo>
                    <a:pt x="7910" y="2389"/>
                  </a:lnTo>
                  <a:lnTo>
                    <a:pt x="7910" y="1582"/>
                  </a:lnTo>
                  <a:close/>
                  <a:moveTo>
                    <a:pt x="1" y="0"/>
                  </a:moveTo>
                  <a:lnTo>
                    <a:pt x="1" y="3940"/>
                  </a:lnTo>
                  <a:lnTo>
                    <a:pt x="1614" y="3940"/>
                  </a:lnTo>
                  <a:lnTo>
                    <a:pt x="1614" y="4746"/>
                  </a:lnTo>
                  <a:lnTo>
                    <a:pt x="2389" y="4746"/>
                  </a:lnTo>
                  <a:lnTo>
                    <a:pt x="2389" y="3940"/>
                  </a:lnTo>
                  <a:lnTo>
                    <a:pt x="11105" y="3940"/>
                  </a:lnTo>
                  <a:lnTo>
                    <a:pt x="11105" y="4746"/>
                  </a:lnTo>
                  <a:lnTo>
                    <a:pt x="11912" y="4746"/>
                  </a:lnTo>
                  <a:lnTo>
                    <a:pt x="11912" y="3940"/>
                  </a:lnTo>
                  <a:lnTo>
                    <a:pt x="13494" y="3940"/>
                  </a:lnTo>
                  <a:lnTo>
                    <a:pt x="1349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3309025" y="3841175"/>
              <a:ext cx="257475" cy="138825"/>
            </a:xfrm>
            <a:custGeom>
              <a:rect b="b" l="l" r="r" t="t"/>
              <a:pathLst>
                <a:path extrusionOk="0" h="5553" w="10299">
                  <a:moveTo>
                    <a:pt x="1" y="0"/>
                  </a:moveTo>
                  <a:lnTo>
                    <a:pt x="1" y="5553"/>
                  </a:lnTo>
                  <a:lnTo>
                    <a:pt x="10299" y="5553"/>
                  </a:lnTo>
                  <a:lnTo>
                    <a:pt x="10299" y="0"/>
                  </a:lnTo>
                  <a:lnTo>
                    <a:pt x="9492" y="0"/>
                  </a:lnTo>
                  <a:lnTo>
                    <a:pt x="9492" y="5149"/>
                  </a:lnTo>
                  <a:cubicBezTo>
                    <a:pt x="9180" y="4922"/>
                    <a:pt x="8790" y="4773"/>
                    <a:pt x="8417" y="4773"/>
                  </a:cubicBezTo>
                  <a:cubicBezTo>
                    <a:pt x="8383" y="4773"/>
                    <a:pt x="8348" y="4775"/>
                    <a:pt x="8314" y="4777"/>
                  </a:cubicBezTo>
                  <a:lnTo>
                    <a:pt x="1955" y="4777"/>
                  </a:lnTo>
                  <a:cubicBezTo>
                    <a:pt x="1551" y="4777"/>
                    <a:pt x="1117" y="4901"/>
                    <a:pt x="776" y="5149"/>
                  </a:cubicBezTo>
                  <a:lnTo>
                    <a:pt x="776"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63"/>
          <p:cNvGrpSpPr/>
          <p:nvPr/>
        </p:nvGrpSpPr>
        <p:grpSpPr>
          <a:xfrm>
            <a:off x="1644311" y="2077422"/>
            <a:ext cx="248052" cy="353408"/>
            <a:chOff x="288525" y="3234750"/>
            <a:chExt cx="237325" cy="338125"/>
          </a:xfrm>
        </p:grpSpPr>
        <p:sp>
          <p:nvSpPr>
            <p:cNvPr id="1299" name="Google Shape;1299;p63"/>
            <p:cNvSpPr/>
            <p:nvPr/>
          </p:nvSpPr>
          <p:spPr>
            <a:xfrm>
              <a:off x="288525" y="3234750"/>
              <a:ext cx="178375" cy="338125"/>
            </a:xfrm>
            <a:custGeom>
              <a:rect b="b" l="l" r="r" t="t"/>
              <a:pathLst>
                <a:path extrusionOk="0" h="13525" w="7135">
                  <a:moveTo>
                    <a:pt x="4715" y="807"/>
                  </a:moveTo>
                  <a:lnTo>
                    <a:pt x="4715" y="1613"/>
                  </a:lnTo>
                  <a:lnTo>
                    <a:pt x="2327" y="1613"/>
                  </a:lnTo>
                  <a:lnTo>
                    <a:pt x="2327" y="807"/>
                  </a:lnTo>
                  <a:close/>
                  <a:moveTo>
                    <a:pt x="3971" y="11881"/>
                  </a:moveTo>
                  <a:lnTo>
                    <a:pt x="3971" y="12687"/>
                  </a:lnTo>
                  <a:lnTo>
                    <a:pt x="3133" y="12687"/>
                  </a:lnTo>
                  <a:lnTo>
                    <a:pt x="3133" y="11881"/>
                  </a:lnTo>
                  <a:close/>
                  <a:moveTo>
                    <a:pt x="0" y="0"/>
                  </a:moveTo>
                  <a:lnTo>
                    <a:pt x="0" y="13525"/>
                  </a:lnTo>
                  <a:lnTo>
                    <a:pt x="7135" y="13525"/>
                  </a:lnTo>
                  <a:lnTo>
                    <a:pt x="7135" y="11105"/>
                  </a:lnTo>
                  <a:lnTo>
                    <a:pt x="1582" y="11105"/>
                  </a:lnTo>
                  <a:lnTo>
                    <a:pt x="1582" y="2389"/>
                  </a:lnTo>
                  <a:lnTo>
                    <a:pt x="7135" y="2389"/>
                  </a:lnTo>
                  <a:lnTo>
                    <a:pt x="7135"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348225" y="3314625"/>
              <a:ext cx="39575" cy="178375"/>
            </a:xfrm>
            <a:custGeom>
              <a:rect b="b" l="l" r="r" t="t"/>
              <a:pathLst>
                <a:path extrusionOk="0" h="7135" w="1583">
                  <a:moveTo>
                    <a:pt x="1" y="0"/>
                  </a:moveTo>
                  <a:lnTo>
                    <a:pt x="1" y="7135"/>
                  </a:lnTo>
                  <a:lnTo>
                    <a:pt x="1583" y="7135"/>
                  </a:lnTo>
                  <a:lnTo>
                    <a:pt x="1583"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458350" y="3392175"/>
              <a:ext cx="15525" cy="23275"/>
            </a:xfrm>
            <a:custGeom>
              <a:rect b="b" l="l" r="r" t="t"/>
              <a:pathLst>
                <a:path extrusionOk="0" h="931" w="621">
                  <a:moveTo>
                    <a:pt x="311" y="0"/>
                  </a:moveTo>
                  <a:lnTo>
                    <a:pt x="0" y="465"/>
                  </a:lnTo>
                  <a:lnTo>
                    <a:pt x="311" y="931"/>
                  </a:lnTo>
                  <a:lnTo>
                    <a:pt x="621" y="465"/>
                  </a:lnTo>
                  <a:lnTo>
                    <a:pt x="311"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407175" y="3313850"/>
              <a:ext cx="118675" cy="178375"/>
            </a:xfrm>
            <a:custGeom>
              <a:rect b="b" l="l" r="r" t="t"/>
              <a:pathLst>
                <a:path extrusionOk="0" h="7135" w="4747">
                  <a:moveTo>
                    <a:pt x="2358" y="1706"/>
                  </a:moveTo>
                  <a:lnTo>
                    <a:pt x="3629" y="3598"/>
                  </a:lnTo>
                  <a:lnTo>
                    <a:pt x="2358" y="5491"/>
                  </a:lnTo>
                  <a:lnTo>
                    <a:pt x="1086" y="3598"/>
                  </a:lnTo>
                  <a:lnTo>
                    <a:pt x="2358" y="1706"/>
                  </a:lnTo>
                  <a:close/>
                  <a:moveTo>
                    <a:pt x="0" y="0"/>
                  </a:moveTo>
                  <a:lnTo>
                    <a:pt x="0" y="7135"/>
                  </a:lnTo>
                  <a:lnTo>
                    <a:pt x="4746" y="7135"/>
                  </a:lnTo>
                  <a:lnTo>
                    <a:pt x="4746"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64"/>
          <p:cNvSpPr/>
          <p:nvPr/>
        </p:nvSpPr>
        <p:spPr>
          <a:xfrm>
            <a:off x="877388" y="859800"/>
            <a:ext cx="2184300" cy="2184300"/>
          </a:xfrm>
          <a:prstGeom prst="rect">
            <a:avLst/>
          </a:prstGeom>
          <a:gradFill>
            <a:gsLst>
              <a:gs pos="0">
                <a:srgbClr val="F52E3C"/>
              </a:gs>
              <a:gs pos="55000">
                <a:srgbClr val="F59A1B"/>
              </a:gs>
              <a:gs pos="100000">
                <a:srgbClr val="F5CDB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txBox="1"/>
          <p:nvPr>
            <p:ph type="title"/>
          </p:nvPr>
        </p:nvSpPr>
        <p:spPr>
          <a:xfrm>
            <a:off x="3874925" y="2123425"/>
            <a:ext cx="4386600" cy="139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OPERATING </a:t>
            </a:r>
            <a:r>
              <a:rPr lang="en">
                <a:solidFill>
                  <a:schemeClr val="lt2"/>
                </a:solidFill>
              </a:rPr>
              <a:t>PLAN</a:t>
            </a:r>
            <a:endParaRPr>
              <a:solidFill>
                <a:schemeClr val="lt2"/>
              </a:solidFill>
            </a:endParaRPr>
          </a:p>
        </p:txBody>
      </p:sp>
      <p:sp>
        <p:nvSpPr>
          <p:cNvPr id="1309" name="Google Shape;1309;p64"/>
          <p:cNvSpPr txBox="1"/>
          <p:nvPr>
            <p:ph idx="2" type="title"/>
          </p:nvPr>
        </p:nvSpPr>
        <p:spPr>
          <a:xfrm>
            <a:off x="1339887" y="2339546"/>
            <a:ext cx="1977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05</a:t>
            </a:r>
            <a:endParaRPr>
              <a:solidFill>
                <a:schemeClr val="dk2"/>
              </a:solidFill>
            </a:endParaRPr>
          </a:p>
        </p:txBody>
      </p:sp>
      <p:sp>
        <p:nvSpPr>
          <p:cNvPr id="1310" name="Google Shape;1310;p64"/>
          <p:cNvSpPr txBox="1"/>
          <p:nvPr>
            <p:ph idx="1" type="subTitle"/>
          </p:nvPr>
        </p:nvSpPr>
        <p:spPr>
          <a:xfrm>
            <a:off x="3874920" y="3514534"/>
            <a:ext cx="28797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r>
              <a:rPr lang="en"/>
              <a:t>here if you need it</a:t>
            </a:r>
            <a:endParaRPr/>
          </a:p>
        </p:txBody>
      </p:sp>
      <p:cxnSp>
        <p:nvCxnSpPr>
          <p:cNvPr id="1311" name="Google Shape;1311;p64"/>
          <p:cNvCxnSpPr/>
          <p:nvPr/>
        </p:nvCxnSpPr>
        <p:spPr>
          <a:xfrm>
            <a:off x="3498662" y="4281654"/>
            <a:ext cx="4027200" cy="0"/>
          </a:xfrm>
          <a:prstGeom prst="straightConnector1">
            <a:avLst/>
          </a:prstGeom>
          <a:noFill/>
          <a:ln cap="flat" cmpd="sng" w="9525">
            <a:solidFill>
              <a:srgbClr val="100E0E"/>
            </a:solidFill>
            <a:prstDash val="solid"/>
            <a:round/>
            <a:headEnd len="med" w="med" type="none"/>
            <a:tailEnd len="med" w="med" type="none"/>
          </a:ln>
        </p:spPr>
      </p:cxnSp>
      <p:sp>
        <p:nvSpPr>
          <p:cNvPr id="1312" name="Google Shape;1312;p64"/>
          <p:cNvSpPr/>
          <p:nvPr/>
        </p:nvSpPr>
        <p:spPr>
          <a:xfrm>
            <a:off x="7532700" y="4109936"/>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1313" name="Google Shape;1313;p64"/>
          <p:cNvCxnSpPr/>
          <p:nvPr/>
        </p:nvCxnSpPr>
        <p:spPr>
          <a:xfrm>
            <a:off x="3504624" y="1958456"/>
            <a:ext cx="4756800" cy="0"/>
          </a:xfrm>
          <a:prstGeom prst="straightConnector1">
            <a:avLst/>
          </a:prstGeom>
          <a:noFill/>
          <a:ln cap="flat" cmpd="sng" w="9525">
            <a:solidFill>
              <a:srgbClr val="100E0E"/>
            </a:solidFill>
            <a:prstDash val="solid"/>
            <a:round/>
            <a:headEnd len="med" w="med" type="none"/>
            <a:tailEnd len="med" w="med" type="none"/>
          </a:ln>
        </p:spPr>
      </p:cxnSp>
      <p:grpSp>
        <p:nvGrpSpPr>
          <p:cNvPr id="1314" name="Google Shape;1314;p64"/>
          <p:cNvGrpSpPr/>
          <p:nvPr/>
        </p:nvGrpSpPr>
        <p:grpSpPr>
          <a:xfrm flipH="1">
            <a:off x="6111463" y="2984184"/>
            <a:ext cx="208551" cy="228115"/>
            <a:chOff x="1348000" y="237300"/>
            <a:chExt cx="4772325" cy="5220025"/>
          </a:xfrm>
        </p:grpSpPr>
        <p:sp>
          <p:nvSpPr>
            <p:cNvPr id="1315" name="Google Shape;1315;p6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64"/>
          <p:cNvSpPr/>
          <p:nvPr/>
        </p:nvSpPr>
        <p:spPr>
          <a:xfrm rot="5400000">
            <a:off x="973892" y="4101492"/>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64"/>
          <p:cNvGrpSpPr/>
          <p:nvPr/>
        </p:nvGrpSpPr>
        <p:grpSpPr>
          <a:xfrm flipH="1" rot="10800000">
            <a:off x="3491620" y="2381873"/>
            <a:ext cx="208551" cy="228115"/>
            <a:chOff x="1348000" y="237300"/>
            <a:chExt cx="4772325" cy="5220025"/>
          </a:xfrm>
        </p:grpSpPr>
        <p:sp>
          <p:nvSpPr>
            <p:cNvPr id="1319" name="Google Shape;1319;p64"/>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4"/>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64"/>
          <p:cNvSpPr/>
          <p:nvPr/>
        </p:nvSpPr>
        <p:spPr>
          <a:xfrm flipH="1" rot="-5400000">
            <a:off x="6528467" y="-94490"/>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4"/>
          <p:cNvSpPr txBox="1"/>
          <p:nvPr/>
        </p:nvSpPr>
        <p:spPr>
          <a:xfrm>
            <a:off x="5887073" y="969910"/>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1323" name="Google Shape;1323;p64"/>
          <p:cNvSpPr/>
          <p:nvPr/>
        </p:nvSpPr>
        <p:spPr>
          <a:xfrm>
            <a:off x="8052890" y="990700"/>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4"/>
          <p:cNvSpPr txBox="1"/>
          <p:nvPr/>
        </p:nvSpPr>
        <p:spPr>
          <a:xfrm>
            <a:off x="7459191" y="416390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65"/>
          <p:cNvSpPr/>
          <p:nvPr/>
        </p:nvSpPr>
        <p:spPr>
          <a:xfrm>
            <a:off x="4198116" y="2461976"/>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4755191" y="1480426"/>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3129966" y="2492820"/>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3653891" y="3443528"/>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4755200" y="3443904"/>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5266266" y="2475370"/>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3653828" y="1480476"/>
            <a:ext cx="760500" cy="76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5"/>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lang="en">
                <a:solidFill>
                  <a:schemeClr val="lt2"/>
                </a:solidFill>
              </a:rPr>
              <a:t>PROCESS</a:t>
            </a:r>
            <a:endParaRPr>
              <a:solidFill>
                <a:schemeClr val="lt2"/>
              </a:solidFill>
            </a:endParaRPr>
          </a:p>
        </p:txBody>
      </p:sp>
      <p:sp>
        <p:nvSpPr>
          <p:cNvPr id="1337" name="Google Shape;1337;p65"/>
          <p:cNvSpPr txBox="1"/>
          <p:nvPr/>
        </p:nvSpPr>
        <p:spPr>
          <a:xfrm>
            <a:off x="4755199" y="1697010"/>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01</a:t>
            </a:r>
            <a:endParaRPr sz="2000">
              <a:solidFill>
                <a:schemeClr val="lt2"/>
              </a:solidFill>
              <a:latin typeface="Montserrat"/>
              <a:ea typeface="Montserrat"/>
              <a:cs typeface="Montserrat"/>
              <a:sym typeface="Montserrat"/>
            </a:endParaRPr>
          </a:p>
        </p:txBody>
      </p:sp>
      <p:sp>
        <p:nvSpPr>
          <p:cNvPr id="1338" name="Google Shape;1338;p65"/>
          <p:cNvSpPr txBox="1"/>
          <p:nvPr/>
        </p:nvSpPr>
        <p:spPr>
          <a:xfrm>
            <a:off x="3129975" y="2695232"/>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05</a:t>
            </a:r>
            <a:endParaRPr sz="2000">
              <a:solidFill>
                <a:schemeClr val="lt2"/>
              </a:solidFill>
              <a:latin typeface="Montserrat"/>
              <a:ea typeface="Montserrat"/>
              <a:cs typeface="Montserrat"/>
              <a:sym typeface="Montserrat"/>
            </a:endParaRPr>
          </a:p>
        </p:txBody>
      </p:sp>
      <p:sp>
        <p:nvSpPr>
          <p:cNvPr id="1339" name="Google Shape;1339;p65"/>
          <p:cNvSpPr txBox="1"/>
          <p:nvPr/>
        </p:nvSpPr>
        <p:spPr>
          <a:xfrm>
            <a:off x="5266287" y="2695107"/>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02</a:t>
            </a:r>
            <a:endParaRPr sz="2000">
              <a:solidFill>
                <a:schemeClr val="lt2"/>
              </a:solidFill>
              <a:latin typeface="Montserrat"/>
              <a:ea typeface="Montserrat"/>
              <a:cs typeface="Montserrat"/>
              <a:sym typeface="Montserrat"/>
            </a:endParaRPr>
          </a:p>
        </p:txBody>
      </p:sp>
      <p:sp>
        <p:nvSpPr>
          <p:cNvPr id="1340" name="Google Shape;1340;p65"/>
          <p:cNvSpPr txBox="1"/>
          <p:nvPr/>
        </p:nvSpPr>
        <p:spPr>
          <a:xfrm>
            <a:off x="3653912" y="3652625"/>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04</a:t>
            </a:r>
            <a:endParaRPr sz="2000">
              <a:solidFill>
                <a:schemeClr val="lt2"/>
              </a:solidFill>
              <a:latin typeface="Montserrat"/>
              <a:ea typeface="Montserrat"/>
              <a:cs typeface="Montserrat"/>
              <a:sym typeface="Montserrat"/>
            </a:endParaRPr>
          </a:p>
        </p:txBody>
      </p:sp>
      <p:sp>
        <p:nvSpPr>
          <p:cNvPr id="1341" name="Google Shape;1341;p65"/>
          <p:cNvSpPr txBox="1"/>
          <p:nvPr/>
        </p:nvSpPr>
        <p:spPr>
          <a:xfrm>
            <a:off x="4755200" y="3652525"/>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03</a:t>
            </a:r>
            <a:endParaRPr sz="2000">
              <a:solidFill>
                <a:schemeClr val="lt2"/>
              </a:solidFill>
              <a:latin typeface="Montserrat"/>
              <a:ea typeface="Montserrat"/>
              <a:cs typeface="Montserrat"/>
              <a:sym typeface="Montserrat"/>
            </a:endParaRPr>
          </a:p>
        </p:txBody>
      </p:sp>
      <p:sp>
        <p:nvSpPr>
          <p:cNvPr id="1342" name="Google Shape;1342;p65"/>
          <p:cNvSpPr txBox="1"/>
          <p:nvPr/>
        </p:nvSpPr>
        <p:spPr>
          <a:xfrm>
            <a:off x="3653825" y="1697060"/>
            <a:ext cx="7605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Montserrat"/>
                <a:ea typeface="Montserrat"/>
                <a:cs typeface="Montserrat"/>
                <a:sym typeface="Montserrat"/>
              </a:rPr>
              <a:t>06</a:t>
            </a:r>
            <a:endParaRPr sz="2000">
              <a:solidFill>
                <a:schemeClr val="lt2"/>
              </a:solidFill>
              <a:latin typeface="Montserrat"/>
              <a:ea typeface="Montserrat"/>
              <a:cs typeface="Montserrat"/>
              <a:sym typeface="Montserrat"/>
            </a:endParaRPr>
          </a:p>
        </p:txBody>
      </p:sp>
      <p:sp>
        <p:nvSpPr>
          <p:cNvPr id="1343" name="Google Shape;1343;p65"/>
          <p:cNvSpPr txBox="1"/>
          <p:nvPr/>
        </p:nvSpPr>
        <p:spPr>
          <a:xfrm>
            <a:off x="970103" y="1341140"/>
            <a:ext cx="19809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ichroma"/>
                <a:ea typeface="Michroma"/>
                <a:cs typeface="Michroma"/>
                <a:sym typeface="Michroma"/>
              </a:rPr>
              <a:t>Mercury</a:t>
            </a:r>
            <a:endParaRPr b="1" sz="2000">
              <a:solidFill>
                <a:schemeClr val="dk1"/>
              </a:solidFill>
              <a:latin typeface="Michroma"/>
              <a:ea typeface="Michroma"/>
              <a:cs typeface="Michroma"/>
              <a:sym typeface="Michroma"/>
            </a:endParaRPr>
          </a:p>
        </p:txBody>
      </p:sp>
      <p:sp>
        <p:nvSpPr>
          <p:cNvPr id="1344" name="Google Shape;1344;p65"/>
          <p:cNvSpPr txBox="1"/>
          <p:nvPr/>
        </p:nvSpPr>
        <p:spPr>
          <a:xfrm>
            <a:off x="715103" y="1816240"/>
            <a:ext cx="22359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Mercury is the closest planet to the Sun</a:t>
            </a:r>
            <a:endParaRPr>
              <a:solidFill>
                <a:schemeClr val="dk1"/>
              </a:solidFill>
              <a:latin typeface="Montserrat"/>
              <a:ea typeface="Montserrat"/>
              <a:cs typeface="Montserrat"/>
              <a:sym typeface="Montserrat"/>
            </a:endParaRPr>
          </a:p>
        </p:txBody>
      </p:sp>
      <p:sp>
        <p:nvSpPr>
          <p:cNvPr id="1345" name="Google Shape;1345;p65"/>
          <p:cNvSpPr txBox="1"/>
          <p:nvPr/>
        </p:nvSpPr>
        <p:spPr>
          <a:xfrm>
            <a:off x="6192997" y="1341140"/>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Venus</a:t>
            </a:r>
            <a:endParaRPr b="1" sz="2000">
              <a:solidFill>
                <a:schemeClr val="dk1"/>
              </a:solidFill>
              <a:latin typeface="Michroma"/>
              <a:ea typeface="Michroma"/>
              <a:cs typeface="Michroma"/>
              <a:sym typeface="Michroma"/>
            </a:endParaRPr>
          </a:p>
        </p:txBody>
      </p:sp>
      <p:sp>
        <p:nvSpPr>
          <p:cNvPr id="1346" name="Google Shape;1346;p65"/>
          <p:cNvSpPr txBox="1"/>
          <p:nvPr/>
        </p:nvSpPr>
        <p:spPr>
          <a:xfrm>
            <a:off x="6192997" y="1816240"/>
            <a:ext cx="2235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p:txBody>
      </p:sp>
      <p:sp>
        <p:nvSpPr>
          <p:cNvPr id="1347" name="Google Shape;1347;p65"/>
          <p:cNvSpPr txBox="1"/>
          <p:nvPr/>
        </p:nvSpPr>
        <p:spPr>
          <a:xfrm>
            <a:off x="970103" y="2496846"/>
            <a:ext cx="19809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ichroma"/>
                <a:ea typeface="Michroma"/>
                <a:cs typeface="Michroma"/>
                <a:sym typeface="Michroma"/>
              </a:rPr>
              <a:t>Saturn</a:t>
            </a:r>
            <a:endParaRPr b="1" sz="2000">
              <a:solidFill>
                <a:schemeClr val="dk1"/>
              </a:solidFill>
              <a:latin typeface="Michroma"/>
              <a:ea typeface="Michroma"/>
              <a:cs typeface="Michroma"/>
              <a:sym typeface="Michroma"/>
            </a:endParaRPr>
          </a:p>
        </p:txBody>
      </p:sp>
      <p:sp>
        <p:nvSpPr>
          <p:cNvPr id="1348" name="Google Shape;1348;p65"/>
          <p:cNvSpPr txBox="1"/>
          <p:nvPr/>
        </p:nvSpPr>
        <p:spPr>
          <a:xfrm>
            <a:off x="715103" y="2971946"/>
            <a:ext cx="22359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It’s composed of hydrogen and helium</a:t>
            </a:r>
            <a:endParaRPr>
              <a:solidFill>
                <a:schemeClr val="dk1"/>
              </a:solidFill>
              <a:latin typeface="Montserrat"/>
              <a:ea typeface="Montserrat"/>
              <a:cs typeface="Montserrat"/>
              <a:sym typeface="Montserrat"/>
            </a:endParaRPr>
          </a:p>
        </p:txBody>
      </p:sp>
      <p:sp>
        <p:nvSpPr>
          <p:cNvPr id="1349" name="Google Shape;1349;p65"/>
          <p:cNvSpPr txBox="1"/>
          <p:nvPr/>
        </p:nvSpPr>
        <p:spPr>
          <a:xfrm>
            <a:off x="6192997" y="3652521"/>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Jupiter</a:t>
            </a:r>
            <a:endParaRPr b="1" sz="2000">
              <a:solidFill>
                <a:schemeClr val="dk1"/>
              </a:solidFill>
              <a:latin typeface="Michroma"/>
              <a:ea typeface="Michroma"/>
              <a:cs typeface="Michroma"/>
              <a:sym typeface="Michroma"/>
            </a:endParaRPr>
          </a:p>
        </p:txBody>
      </p:sp>
      <p:sp>
        <p:nvSpPr>
          <p:cNvPr id="1350" name="Google Shape;1350;p65"/>
          <p:cNvSpPr txBox="1"/>
          <p:nvPr/>
        </p:nvSpPr>
        <p:spPr>
          <a:xfrm>
            <a:off x="6192997" y="4127621"/>
            <a:ext cx="2235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p:txBody>
      </p:sp>
      <p:sp>
        <p:nvSpPr>
          <p:cNvPr id="1351" name="Google Shape;1351;p65"/>
          <p:cNvSpPr txBox="1"/>
          <p:nvPr/>
        </p:nvSpPr>
        <p:spPr>
          <a:xfrm>
            <a:off x="6192997" y="2496827"/>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Neptune</a:t>
            </a:r>
            <a:endParaRPr b="1" sz="2000">
              <a:solidFill>
                <a:schemeClr val="dk1"/>
              </a:solidFill>
              <a:latin typeface="Michroma"/>
              <a:ea typeface="Michroma"/>
              <a:cs typeface="Michroma"/>
              <a:sym typeface="Michroma"/>
            </a:endParaRPr>
          </a:p>
        </p:txBody>
      </p:sp>
      <p:sp>
        <p:nvSpPr>
          <p:cNvPr id="1352" name="Google Shape;1352;p65"/>
          <p:cNvSpPr txBox="1"/>
          <p:nvPr/>
        </p:nvSpPr>
        <p:spPr>
          <a:xfrm>
            <a:off x="6192997" y="2971927"/>
            <a:ext cx="22359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It’s the farthest planet from the Sun</a:t>
            </a:r>
            <a:endParaRPr>
              <a:solidFill>
                <a:schemeClr val="dk1"/>
              </a:solidFill>
              <a:latin typeface="Montserrat"/>
              <a:ea typeface="Montserrat"/>
              <a:cs typeface="Montserrat"/>
              <a:sym typeface="Montserrat"/>
            </a:endParaRPr>
          </a:p>
        </p:txBody>
      </p:sp>
      <p:sp>
        <p:nvSpPr>
          <p:cNvPr id="1353" name="Google Shape;1353;p65"/>
          <p:cNvSpPr txBox="1"/>
          <p:nvPr/>
        </p:nvSpPr>
        <p:spPr>
          <a:xfrm>
            <a:off x="970103" y="3652521"/>
            <a:ext cx="1980900" cy="527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Michroma"/>
                <a:ea typeface="Michroma"/>
                <a:cs typeface="Michroma"/>
                <a:sym typeface="Michroma"/>
              </a:rPr>
              <a:t>Mars</a:t>
            </a:r>
            <a:endParaRPr b="1" sz="2000">
              <a:solidFill>
                <a:schemeClr val="dk1"/>
              </a:solidFill>
              <a:latin typeface="Michroma"/>
              <a:ea typeface="Michroma"/>
              <a:cs typeface="Michroma"/>
              <a:sym typeface="Michroma"/>
            </a:endParaRPr>
          </a:p>
        </p:txBody>
      </p:sp>
      <p:sp>
        <p:nvSpPr>
          <p:cNvPr id="1354" name="Google Shape;1354;p65"/>
          <p:cNvSpPr txBox="1"/>
          <p:nvPr/>
        </p:nvSpPr>
        <p:spPr>
          <a:xfrm>
            <a:off x="715103" y="4127621"/>
            <a:ext cx="22359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Mars is actually a very cold place</a:t>
            </a:r>
            <a:endParaRPr>
              <a:solidFill>
                <a:schemeClr val="dk1"/>
              </a:solidFill>
              <a:latin typeface="Montserrat"/>
              <a:ea typeface="Montserrat"/>
              <a:cs typeface="Montserrat"/>
              <a:sym typeface="Montserrat"/>
            </a:endParaRPr>
          </a:p>
        </p:txBody>
      </p:sp>
      <p:cxnSp>
        <p:nvCxnSpPr>
          <p:cNvPr id="1355" name="Google Shape;1355;p65"/>
          <p:cNvCxnSpPr>
            <a:stCxn id="1342" idx="3"/>
            <a:endCxn id="1337" idx="1"/>
          </p:cNvCxnSpPr>
          <p:nvPr/>
        </p:nvCxnSpPr>
        <p:spPr>
          <a:xfrm>
            <a:off x="4414325" y="1868210"/>
            <a:ext cx="340800" cy="600"/>
          </a:xfrm>
          <a:prstGeom prst="curvedConnector3">
            <a:avLst>
              <a:gd fmla="val 50011" name="adj1"/>
            </a:avLst>
          </a:prstGeom>
          <a:noFill/>
          <a:ln cap="flat" cmpd="sng" w="9525">
            <a:solidFill>
              <a:schemeClr val="dk1"/>
            </a:solidFill>
            <a:prstDash val="solid"/>
            <a:round/>
            <a:headEnd len="med" w="med" type="none"/>
            <a:tailEnd len="med" w="med" type="none"/>
          </a:ln>
        </p:spPr>
      </p:cxnSp>
      <p:cxnSp>
        <p:nvCxnSpPr>
          <p:cNvPr id="1356" name="Google Shape;1356;p65"/>
          <p:cNvCxnSpPr>
            <a:stCxn id="1341" idx="1"/>
            <a:endCxn id="1340" idx="3"/>
          </p:cNvCxnSpPr>
          <p:nvPr/>
        </p:nvCxnSpPr>
        <p:spPr>
          <a:xfrm flipH="1">
            <a:off x="4414400" y="3823675"/>
            <a:ext cx="340800" cy="600"/>
          </a:xfrm>
          <a:prstGeom prst="curvedConnector3">
            <a:avLst>
              <a:gd fmla="val 49998" name="adj1"/>
            </a:avLst>
          </a:prstGeom>
          <a:noFill/>
          <a:ln cap="flat" cmpd="sng" w="9525">
            <a:solidFill>
              <a:schemeClr val="dk1"/>
            </a:solidFill>
            <a:prstDash val="solid"/>
            <a:round/>
            <a:headEnd len="med" w="med" type="none"/>
            <a:tailEnd len="med" w="med" type="none"/>
          </a:ln>
        </p:spPr>
      </p:cxnSp>
      <p:grpSp>
        <p:nvGrpSpPr>
          <p:cNvPr id="1357" name="Google Shape;1357;p65"/>
          <p:cNvGrpSpPr/>
          <p:nvPr/>
        </p:nvGrpSpPr>
        <p:grpSpPr>
          <a:xfrm flipH="1" rot="10800000">
            <a:off x="2385123" y="859650"/>
            <a:ext cx="208551" cy="228115"/>
            <a:chOff x="1348000" y="237300"/>
            <a:chExt cx="4772325" cy="5220025"/>
          </a:xfrm>
        </p:grpSpPr>
        <p:sp>
          <p:nvSpPr>
            <p:cNvPr id="1358" name="Google Shape;1358;p6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65"/>
          <p:cNvGrpSpPr/>
          <p:nvPr/>
        </p:nvGrpSpPr>
        <p:grpSpPr>
          <a:xfrm flipH="1">
            <a:off x="6515275" y="860888"/>
            <a:ext cx="161782" cy="228115"/>
            <a:chOff x="1348000" y="237300"/>
            <a:chExt cx="4772325" cy="5220025"/>
          </a:xfrm>
        </p:grpSpPr>
        <p:sp>
          <p:nvSpPr>
            <p:cNvPr id="1361" name="Google Shape;1361;p65"/>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3" name="Google Shape;1363;p65"/>
          <p:cNvCxnSpPr>
            <a:stCxn id="1331" idx="0"/>
            <a:endCxn id="1335" idx="3"/>
          </p:cNvCxnSpPr>
          <p:nvPr/>
        </p:nvCxnSpPr>
        <p:spPr>
          <a:xfrm flipH="1" rot="10800000">
            <a:off x="3510216" y="2129520"/>
            <a:ext cx="255000" cy="363300"/>
          </a:xfrm>
          <a:prstGeom prst="straightConnector1">
            <a:avLst/>
          </a:prstGeom>
          <a:noFill/>
          <a:ln cap="flat" cmpd="sng" w="9525">
            <a:solidFill>
              <a:schemeClr val="dk1"/>
            </a:solidFill>
            <a:prstDash val="solid"/>
            <a:round/>
            <a:headEnd len="med" w="med" type="none"/>
            <a:tailEnd len="med" w="med" type="none"/>
          </a:ln>
        </p:spPr>
      </p:cxnSp>
      <p:cxnSp>
        <p:nvCxnSpPr>
          <p:cNvPr id="1364" name="Google Shape;1364;p65"/>
          <p:cNvCxnSpPr>
            <a:stCxn id="1331" idx="4"/>
            <a:endCxn id="1332" idx="1"/>
          </p:cNvCxnSpPr>
          <p:nvPr/>
        </p:nvCxnSpPr>
        <p:spPr>
          <a:xfrm>
            <a:off x="3510216" y="3253320"/>
            <a:ext cx="255000" cy="301500"/>
          </a:xfrm>
          <a:prstGeom prst="straightConnector1">
            <a:avLst/>
          </a:prstGeom>
          <a:noFill/>
          <a:ln cap="flat" cmpd="sng" w="9525">
            <a:solidFill>
              <a:schemeClr val="dk1"/>
            </a:solidFill>
            <a:prstDash val="solid"/>
            <a:round/>
            <a:headEnd len="med" w="med" type="none"/>
            <a:tailEnd len="med" w="med" type="none"/>
          </a:ln>
        </p:spPr>
      </p:cxnSp>
      <p:cxnSp>
        <p:nvCxnSpPr>
          <p:cNvPr id="1365" name="Google Shape;1365;p65"/>
          <p:cNvCxnSpPr>
            <a:stCxn id="1334" idx="4"/>
            <a:endCxn id="1333" idx="7"/>
          </p:cNvCxnSpPr>
          <p:nvPr/>
        </p:nvCxnSpPr>
        <p:spPr>
          <a:xfrm flipH="1">
            <a:off x="5404416" y="3235870"/>
            <a:ext cx="242100" cy="319500"/>
          </a:xfrm>
          <a:prstGeom prst="straightConnector1">
            <a:avLst/>
          </a:prstGeom>
          <a:noFill/>
          <a:ln cap="flat" cmpd="sng" w="9525">
            <a:solidFill>
              <a:schemeClr val="dk1"/>
            </a:solidFill>
            <a:prstDash val="solid"/>
            <a:round/>
            <a:headEnd len="med" w="med" type="none"/>
            <a:tailEnd len="med" w="med" type="none"/>
          </a:ln>
        </p:spPr>
      </p:cxnSp>
      <p:cxnSp>
        <p:nvCxnSpPr>
          <p:cNvPr id="1366" name="Google Shape;1366;p65"/>
          <p:cNvCxnSpPr>
            <a:stCxn id="1330" idx="5"/>
            <a:endCxn id="1334" idx="0"/>
          </p:cNvCxnSpPr>
          <p:nvPr/>
        </p:nvCxnSpPr>
        <p:spPr>
          <a:xfrm>
            <a:off x="5404318" y="2129554"/>
            <a:ext cx="242100" cy="345900"/>
          </a:xfrm>
          <a:prstGeom prst="straightConnector1">
            <a:avLst/>
          </a:prstGeom>
          <a:noFill/>
          <a:ln cap="flat" cmpd="sng" w="9525">
            <a:solidFill>
              <a:schemeClr val="dk1"/>
            </a:solidFill>
            <a:prstDash val="solid"/>
            <a:round/>
            <a:headEnd len="med" w="med" type="none"/>
            <a:tailEnd len="med" w="med" type="none"/>
          </a:ln>
        </p:spPr>
      </p:cxnSp>
      <p:grpSp>
        <p:nvGrpSpPr>
          <p:cNvPr id="1367" name="Google Shape;1367;p65"/>
          <p:cNvGrpSpPr/>
          <p:nvPr/>
        </p:nvGrpSpPr>
        <p:grpSpPr>
          <a:xfrm>
            <a:off x="4396732" y="2660763"/>
            <a:ext cx="363292" cy="363292"/>
            <a:chOff x="4020925" y="2103325"/>
            <a:chExt cx="337350" cy="337350"/>
          </a:xfrm>
        </p:grpSpPr>
        <p:sp>
          <p:nvSpPr>
            <p:cNvPr id="1368" name="Google Shape;1368;p65"/>
            <p:cNvSpPr/>
            <p:nvPr/>
          </p:nvSpPr>
          <p:spPr>
            <a:xfrm>
              <a:off x="4119400" y="2180100"/>
              <a:ext cx="141175" cy="81450"/>
            </a:xfrm>
            <a:custGeom>
              <a:rect b="b" l="l" r="r" t="t"/>
              <a:pathLst>
                <a:path extrusionOk="0" h="3258" w="5647">
                  <a:moveTo>
                    <a:pt x="2823" y="0"/>
                  </a:moveTo>
                  <a:cubicBezTo>
                    <a:pt x="1241" y="0"/>
                    <a:pt x="1" y="1303"/>
                    <a:pt x="63" y="2885"/>
                  </a:cubicBezTo>
                  <a:lnTo>
                    <a:pt x="63" y="3257"/>
                  </a:lnTo>
                  <a:lnTo>
                    <a:pt x="5615" y="3257"/>
                  </a:lnTo>
                  <a:lnTo>
                    <a:pt x="5615" y="2854"/>
                  </a:lnTo>
                  <a:cubicBezTo>
                    <a:pt x="5646" y="1272"/>
                    <a:pt x="4405" y="0"/>
                    <a:pt x="2823"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5"/>
            <p:cNvSpPr/>
            <p:nvPr/>
          </p:nvSpPr>
          <p:spPr>
            <a:xfrm>
              <a:off x="4136475" y="2103325"/>
              <a:ext cx="93075" cy="79050"/>
            </a:xfrm>
            <a:custGeom>
              <a:rect b="b" l="l" r="r" t="t"/>
              <a:pathLst>
                <a:path extrusionOk="0" h="3162" w="3723">
                  <a:moveTo>
                    <a:pt x="2140" y="0"/>
                  </a:moveTo>
                  <a:cubicBezTo>
                    <a:pt x="714" y="0"/>
                    <a:pt x="0" y="1675"/>
                    <a:pt x="1024" y="2699"/>
                  </a:cubicBezTo>
                  <a:cubicBezTo>
                    <a:pt x="1343" y="3019"/>
                    <a:pt x="1737" y="3161"/>
                    <a:pt x="2124" y="3161"/>
                  </a:cubicBezTo>
                  <a:cubicBezTo>
                    <a:pt x="2938" y="3161"/>
                    <a:pt x="3722" y="2529"/>
                    <a:pt x="3722" y="1582"/>
                  </a:cubicBezTo>
                  <a:cubicBezTo>
                    <a:pt x="3722" y="683"/>
                    <a:pt x="3009" y="0"/>
                    <a:pt x="2140"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4020925" y="2282450"/>
              <a:ext cx="337350" cy="59750"/>
            </a:xfrm>
            <a:custGeom>
              <a:rect b="b" l="l" r="r" t="t"/>
              <a:pathLst>
                <a:path extrusionOk="0" h="2390" w="13494">
                  <a:moveTo>
                    <a:pt x="0" y="1"/>
                  </a:moveTo>
                  <a:lnTo>
                    <a:pt x="0" y="807"/>
                  </a:lnTo>
                  <a:lnTo>
                    <a:pt x="6359" y="807"/>
                  </a:lnTo>
                  <a:lnTo>
                    <a:pt x="6359" y="2389"/>
                  </a:lnTo>
                  <a:lnTo>
                    <a:pt x="7135" y="2389"/>
                  </a:lnTo>
                  <a:lnTo>
                    <a:pt x="7135" y="807"/>
                  </a:lnTo>
                  <a:lnTo>
                    <a:pt x="13494" y="807"/>
                  </a:lnTo>
                  <a:lnTo>
                    <a:pt x="13494"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4179125" y="2401100"/>
              <a:ext cx="20175" cy="39575"/>
            </a:xfrm>
            <a:custGeom>
              <a:rect b="b" l="l" r="r" t="t"/>
              <a:pathLst>
                <a:path extrusionOk="0" h="1583" w="807">
                  <a:moveTo>
                    <a:pt x="0" y="1"/>
                  </a:moveTo>
                  <a:lnTo>
                    <a:pt x="0" y="1583"/>
                  </a:lnTo>
                  <a:lnTo>
                    <a:pt x="807" y="1583"/>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4133375" y="2315800"/>
              <a:ext cx="42675" cy="41900"/>
            </a:xfrm>
            <a:custGeom>
              <a:rect b="b" l="l" r="r" t="t"/>
              <a:pathLst>
                <a:path extrusionOk="0" h="1676" w="1707">
                  <a:moveTo>
                    <a:pt x="558" y="1"/>
                  </a:moveTo>
                  <a:lnTo>
                    <a:pt x="0" y="559"/>
                  </a:lnTo>
                  <a:lnTo>
                    <a:pt x="1148" y="1676"/>
                  </a:lnTo>
                  <a:lnTo>
                    <a:pt x="1706" y="1117"/>
                  </a:lnTo>
                  <a:lnTo>
                    <a:pt x="558"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4203925" y="2385600"/>
              <a:ext cx="41900" cy="41900"/>
            </a:xfrm>
            <a:custGeom>
              <a:rect b="b" l="l" r="r" t="t"/>
              <a:pathLst>
                <a:path extrusionOk="0" h="1676" w="1676">
                  <a:moveTo>
                    <a:pt x="559" y="0"/>
                  </a:moveTo>
                  <a:lnTo>
                    <a:pt x="1" y="559"/>
                  </a:lnTo>
                  <a:lnTo>
                    <a:pt x="1118" y="1675"/>
                  </a:lnTo>
                  <a:lnTo>
                    <a:pt x="1676" y="1117"/>
                  </a:lnTo>
                  <a:lnTo>
                    <a:pt x="55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4120175" y="2361550"/>
              <a:ext cx="39575" cy="20200"/>
            </a:xfrm>
            <a:custGeom>
              <a:rect b="b" l="l" r="r" t="t"/>
              <a:pathLst>
                <a:path extrusionOk="0" h="808" w="1583">
                  <a:moveTo>
                    <a:pt x="1" y="1"/>
                  </a:moveTo>
                  <a:lnTo>
                    <a:pt x="1" y="807"/>
                  </a:lnTo>
                  <a:lnTo>
                    <a:pt x="1583" y="807"/>
                  </a:lnTo>
                  <a:lnTo>
                    <a:pt x="158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4219450" y="2361550"/>
              <a:ext cx="39575" cy="20200"/>
            </a:xfrm>
            <a:custGeom>
              <a:rect b="b" l="l" r="r" t="t"/>
              <a:pathLst>
                <a:path extrusionOk="0" h="808" w="1583">
                  <a:moveTo>
                    <a:pt x="0" y="1"/>
                  </a:moveTo>
                  <a:lnTo>
                    <a:pt x="0" y="807"/>
                  </a:lnTo>
                  <a:lnTo>
                    <a:pt x="1582" y="807"/>
                  </a:lnTo>
                  <a:lnTo>
                    <a:pt x="1582"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4133375" y="2385600"/>
              <a:ext cx="42675" cy="42675"/>
            </a:xfrm>
            <a:custGeom>
              <a:rect b="b" l="l" r="r" t="t"/>
              <a:pathLst>
                <a:path extrusionOk="0" h="1707" w="1707">
                  <a:moveTo>
                    <a:pt x="1117" y="0"/>
                  </a:moveTo>
                  <a:lnTo>
                    <a:pt x="0" y="1148"/>
                  </a:lnTo>
                  <a:lnTo>
                    <a:pt x="558" y="1706"/>
                  </a:lnTo>
                  <a:lnTo>
                    <a:pt x="1706" y="590"/>
                  </a:lnTo>
                  <a:lnTo>
                    <a:pt x="111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4203925" y="2315800"/>
              <a:ext cx="41900" cy="41900"/>
            </a:xfrm>
            <a:custGeom>
              <a:rect b="b" l="l" r="r" t="t"/>
              <a:pathLst>
                <a:path extrusionOk="0" h="1676" w="1676">
                  <a:moveTo>
                    <a:pt x="1118" y="1"/>
                  </a:moveTo>
                  <a:lnTo>
                    <a:pt x="1" y="1117"/>
                  </a:lnTo>
                  <a:lnTo>
                    <a:pt x="559" y="1676"/>
                  </a:lnTo>
                  <a:lnTo>
                    <a:pt x="1676" y="559"/>
                  </a:lnTo>
                  <a:lnTo>
                    <a:pt x="1118"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66"/>
          <p:cNvSpPr/>
          <p:nvPr/>
        </p:nvSpPr>
        <p:spPr>
          <a:xfrm>
            <a:off x="6058702" y="2273376"/>
            <a:ext cx="2184300" cy="2184300"/>
          </a:xfrm>
          <a:prstGeom prst="rect">
            <a:avLst/>
          </a:prstGeom>
          <a:gradFill>
            <a:gsLst>
              <a:gs pos="0">
                <a:schemeClr val="lt2"/>
              </a:gs>
              <a:gs pos="5500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6"/>
          <p:cNvSpPr txBox="1"/>
          <p:nvPr>
            <p:ph type="title"/>
          </p:nvPr>
        </p:nvSpPr>
        <p:spPr>
          <a:xfrm>
            <a:off x="1090991" y="1102344"/>
            <a:ext cx="5508300" cy="139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FINANCIAL</a:t>
            </a:r>
            <a:r>
              <a:rPr lang="en"/>
              <a:t> </a:t>
            </a:r>
            <a:r>
              <a:rPr lang="en">
                <a:solidFill>
                  <a:schemeClr val="lt2"/>
                </a:solidFill>
              </a:rPr>
              <a:t>PLAN</a:t>
            </a:r>
            <a:endParaRPr>
              <a:solidFill>
                <a:schemeClr val="lt2"/>
              </a:solidFill>
            </a:endParaRPr>
          </a:p>
        </p:txBody>
      </p:sp>
      <p:sp>
        <p:nvSpPr>
          <p:cNvPr id="1384" name="Google Shape;1384;p66"/>
          <p:cNvSpPr txBox="1"/>
          <p:nvPr>
            <p:ph idx="2" type="title"/>
          </p:nvPr>
        </p:nvSpPr>
        <p:spPr>
          <a:xfrm>
            <a:off x="6522367" y="3727048"/>
            <a:ext cx="1977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06</a:t>
            </a:r>
            <a:endParaRPr>
              <a:solidFill>
                <a:schemeClr val="dk2"/>
              </a:solidFill>
            </a:endParaRPr>
          </a:p>
        </p:txBody>
      </p:sp>
      <p:sp>
        <p:nvSpPr>
          <p:cNvPr id="1385" name="Google Shape;1385;p66"/>
          <p:cNvSpPr txBox="1"/>
          <p:nvPr>
            <p:ph idx="1" type="subTitle"/>
          </p:nvPr>
        </p:nvSpPr>
        <p:spPr>
          <a:xfrm>
            <a:off x="1130074" y="2493444"/>
            <a:ext cx="28797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r>
              <a:rPr lang="en"/>
              <a:t>here if you need it</a:t>
            </a:r>
            <a:endParaRPr/>
          </a:p>
        </p:txBody>
      </p:sp>
      <p:cxnSp>
        <p:nvCxnSpPr>
          <p:cNvPr id="1386" name="Google Shape;1386;p66"/>
          <p:cNvCxnSpPr/>
          <p:nvPr/>
        </p:nvCxnSpPr>
        <p:spPr>
          <a:xfrm>
            <a:off x="879206" y="3303615"/>
            <a:ext cx="4027200" cy="0"/>
          </a:xfrm>
          <a:prstGeom prst="straightConnector1">
            <a:avLst/>
          </a:prstGeom>
          <a:noFill/>
          <a:ln cap="flat" cmpd="sng" w="9525">
            <a:solidFill>
              <a:srgbClr val="100E0E"/>
            </a:solidFill>
            <a:prstDash val="solid"/>
            <a:round/>
            <a:headEnd len="med" w="med" type="none"/>
            <a:tailEnd len="med" w="med" type="none"/>
          </a:ln>
        </p:spPr>
      </p:cxnSp>
      <p:sp>
        <p:nvSpPr>
          <p:cNvPr id="1387" name="Google Shape;1387;p66"/>
          <p:cNvSpPr/>
          <p:nvPr/>
        </p:nvSpPr>
        <p:spPr>
          <a:xfrm>
            <a:off x="4913245" y="3131896"/>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cxnSp>
        <p:nvCxnSpPr>
          <p:cNvPr id="1388" name="Google Shape;1388;p66"/>
          <p:cNvCxnSpPr/>
          <p:nvPr/>
        </p:nvCxnSpPr>
        <p:spPr>
          <a:xfrm>
            <a:off x="885169" y="980417"/>
            <a:ext cx="4993200" cy="0"/>
          </a:xfrm>
          <a:prstGeom prst="straightConnector1">
            <a:avLst/>
          </a:prstGeom>
          <a:noFill/>
          <a:ln cap="flat" cmpd="sng" w="9525">
            <a:solidFill>
              <a:srgbClr val="100E0E"/>
            </a:solidFill>
            <a:prstDash val="solid"/>
            <a:round/>
            <a:headEnd len="med" w="med" type="none"/>
            <a:tailEnd len="med" w="med" type="none"/>
          </a:ln>
        </p:spPr>
      </p:cxnSp>
      <p:sp>
        <p:nvSpPr>
          <p:cNvPr id="1389" name="Google Shape;1389;p66"/>
          <p:cNvSpPr txBox="1"/>
          <p:nvPr/>
        </p:nvSpPr>
        <p:spPr>
          <a:xfrm>
            <a:off x="4839736" y="3185869"/>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grpSp>
        <p:nvGrpSpPr>
          <p:cNvPr id="1390" name="Google Shape;1390;p66"/>
          <p:cNvGrpSpPr/>
          <p:nvPr/>
        </p:nvGrpSpPr>
        <p:grpSpPr>
          <a:xfrm flipH="1">
            <a:off x="3262031" y="1968086"/>
            <a:ext cx="208551" cy="228115"/>
            <a:chOff x="1348000" y="237300"/>
            <a:chExt cx="4772325" cy="5220025"/>
          </a:xfrm>
        </p:grpSpPr>
        <p:sp>
          <p:nvSpPr>
            <p:cNvPr id="1391" name="Google Shape;1391;p6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66"/>
          <p:cNvGrpSpPr/>
          <p:nvPr/>
        </p:nvGrpSpPr>
        <p:grpSpPr>
          <a:xfrm flipH="1" rot="10800000">
            <a:off x="879188" y="1371787"/>
            <a:ext cx="208551" cy="228115"/>
            <a:chOff x="1348000" y="237300"/>
            <a:chExt cx="4772325" cy="5220025"/>
          </a:xfrm>
        </p:grpSpPr>
        <p:sp>
          <p:nvSpPr>
            <p:cNvPr id="1394" name="Google Shape;1394;p66"/>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6"/>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66"/>
          <p:cNvSpPr/>
          <p:nvPr/>
        </p:nvSpPr>
        <p:spPr>
          <a:xfrm rot="5400000">
            <a:off x="2171754" y="3062988"/>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6"/>
          <p:cNvSpPr txBox="1"/>
          <p:nvPr/>
        </p:nvSpPr>
        <p:spPr>
          <a:xfrm flipH="1">
            <a:off x="1530348" y="4127388"/>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1398" name="Google Shape;1398;p66"/>
          <p:cNvSpPr/>
          <p:nvPr/>
        </p:nvSpPr>
        <p:spPr>
          <a:xfrm flipH="1">
            <a:off x="879199" y="416894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6"/>
          <p:cNvSpPr/>
          <p:nvPr/>
        </p:nvSpPr>
        <p:spPr>
          <a:xfrm rot="-5400000">
            <a:off x="7952303" y="895679"/>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67"/>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a:t>
            </a:r>
            <a:r>
              <a:rPr lang="en">
                <a:solidFill>
                  <a:schemeClr val="lt2"/>
                </a:solidFill>
              </a:rPr>
              <a:t>GROWTH</a:t>
            </a:r>
            <a:endParaRPr>
              <a:solidFill>
                <a:schemeClr val="lt2"/>
              </a:solidFill>
            </a:endParaRPr>
          </a:p>
        </p:txBody>
      </p:sp>
      <p:sp>
        <p:nvSpPr>
          <p:cNvPr id="1405" name="Google Shape;1405;p67"/>
          <p:cNvSpPr txBox="1"/>
          <p:nvPr/>
        </p:nvSpPr>
        <p:spPr>
          <a:xfrm>
            <a:off x="3606550" y="4162775"/>
            <a:ext cx="47112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Follow the link in the graph to modify its data and then paste the new one here. </a:t>
            </a:r>
            <a:r>
              <a:rPr b="1" lang="en" sz="11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For more info, click here</a:t>
            </a:r>
            <a:endParaRPr sz="1100">
              <a:solidFill>
                <a:schemeClr val="dk1"/>
              </a:solidFill>
              <a:latin typeface="Montserrat"/>
              <a:ea typeface="Montserrat"/>
              <a:cs typeface="Montserrat"/>
              <a:sym typeface="Montserrat"/>
            </a:endParaRPr>
          </a:p>
        </p:txBody>
      </p:sp>
      <p:sp>
        <p:nvSpPr>
          <p:cNvPr id="1406" name="Google Shape;1406;p67"/>
          <p:cNvSpPr txBox="1"/>
          <p:nvPr/>
        </p:nvSpPr>
        <p:spPr>
          <a:xfrm>
            <a:off x="3606696" y="1597335"/>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2019</a:t>
            </a:r>
            <a:endParaRPr b="1" sz="2000">
              <a:solidFill>
                <a:srgbClr val="100E0E"/>
              </a:solidFill>
              <a:latin typeface="Michroma"/>
              <a:ea typeface="Michroma"/>
              <a:cs typeface="Michroma"/>
              <a:sym typeface="Michroma"/>
            </a:endParaRPr>
          </a:p>
        </p:txBody>
      </p:sp>
      <p:sp>
        <p:nvSpPr>
          <p:cNvPr id="1407" name="Google Shape;1407;p67"/>
          <p:cNvSpPr txBox="1"/>
          <p:nvPr/>
        </p:nvSpPr>
        <p:spPr>
          <a:xfrm>
            <a:off x="3606696" y="2054815"/>
            <a:ext cx="2102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Mercury is the smallest planet</a:t>
            </a:r>
            <a:endParaRPr>
              <a:solidFill>
                <a:srgbClr val="100E0E"/>
              </a:solidFill>
              <a:latin typeface="Montserrat"/>
              <a:ea typeface="Montserrat"/>
              <a:cs typeface="Montserrat"/>
              <a:sym typeface="Montserrat"/>
            </a:endParaRPr>
          </a:p>
        </p:txBody>
      </p:sp>
      <p:sp>
        <p:nvSpPr>
          <p:cNvPr id="1408" name="Google Shape;1408;p67"/>
          <p:cNvSpPr txBox="1"/>
          <p:nvPr/>
        </p:nvSpPr>
        <p:spPr>
          <a:xfrm>
            <a:off x="6079363" y="1597335"/>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2020</a:t>
            </a:r>
            <a:endParaRPr b="1" sz="2000">
              <a:solidFill>
                <a:srgbClr val="100E0E"/>
              </a:solidFill>
              <a:latin typeface="Michroma"/>
              <a:ea typeface="Michroma"/>
              <a:cs typeface="Michroma"/>
              <a:sym typeface="Michroma"/>
            </a:endParaRPr>
          </a:p>
        </p:txBody>
      </p:sp>
      <p:sp>
        <p:nvSpPr>
          <p:cNvPr id="1409" name="Google Shape;1409;p67"/>
          <p:cNvSpPr txBox="1"/>
          <p:nvPr/>
        </p:nvSpPr>
        <p:spPr>
          <a:xfrm>
            <a:off x="6079374" y="2054815"/>
            <a:ext cx="2102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Venus is the second planet from the Sun</a:t>
            </a:r>
            <a:endParaRPr>
              <a:solidFill>
                <a:srgbClr val="100E0E"/>
              </a:solidFill>
              <a:latin typeface="Montserrat"/>
              <a:ea typeface="Montserrat"/>
              <a:cs typeface="Montserrat"/>
              <a:sym typeface="Montserrat"/>
            </a:endParaRPr>
          </a:p>
        </p:txBody>
      </p:sp>
      <p:sp>
        <p:nvSpPr>
          <p:cNvPr id="1410" name="Google Shape;1410;p67"/>
          <p:cNvSpPr txBox="1"/>
          <p:nvPr/>
        </p:nvSpPr>
        <p:spPr>
          <a:xfrm>
            <a:off x="3606696" y="3118809"/>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2021</a:t>
            </a:r>
            <a:endParaRPr b="1" sz="2000">
              <a:solidFill>
                <a:srgbClr val="100E0E"/>
              </a:solidFill>
              <a:latin typeface="Michroma"/>
              <a:ea typeface="Michroma"/>
              <a:cs typeface="Michroma"/>
              <a:sym typeface="Michroma"/>
            </a:endParaRPr>
          </a:p>
        </p:txBody>
      </p:sp>
      <p:sp>
        <p:nvSpPr>
          <p:cNvPr id="1411" name="Google Shape;1411;p67"/>
          <p:cNvSpPr txBox="1"/>
          <p:nvPr/>
        </p:nvSpPr>
        <p:spPr>
          <a:xfrm>
            <a:off x="3606696" y="3576289"/>
            <a:ext cx="2102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Saturn is a gas giant with several rings</a:t>
            </a:r>
            <a:endParaRPr>
              <a:solidFill>
                <a:srgbClr val="100E0E"/>
              </a:solidFill>
              <a:latin typeface="Montserrat"/>
              <a:ea typeface="Montserrat"/>
              <a:cs typeface="Montserrat"/>
              <a:sym typeface="Montserrat"/>
            </a:endParaRPr>
          </a:p>
        </p:txBody>
      </p:sp>
      <p:sp>
        <p:nvSpPr>
          <p:cNvPr id="1412" name="Google Shape;1412;p67"/>
          <p:cNvSpPr txBox="1"/>
          <p:nvPr/>
        </p:nvSpPr>
        <p:spPr>
          <a:xfrm>
            <a:off x="6079363" y="3118809"/>
            <a:ext cx="19809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2022</a:t>
            </a:r>
            <a:endParaRPr b="1" sz="2000">
              <a:solidFill>
                <a:srgbClr val="100E0E"/>
              </a:solidFill>
              <a:latin typeface="Michroma"/>
              <a:ea typeface="Michroma"/>
              <a:cs typeface="Michroma"/>
              <a:sym typeface="Michroma"/>
            </a:endParaRPr>
          </a:p>
        </p:txBody>
      </p:sp>
      <p:sp>
        <p:nvSpPr>
          <p:cNvPr id="1413" name="Google Shape;1413;p67"/>
          <p:cNvSpPr txBox="1"/>
          <p:nvPr/>
        </p:nvSpPr>
        <p:spPr>
          <a:xfrm>
            <a:off x="6079374" y="3576289"/>
            <a:ext cx="2102400" cy="4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Jupiter is the biggest planet of them all</a:t>
            </a:r>
            <a:endParaRPr>
              <a:solidFill>
                <a:srgbClr val="100E0E"/>
              </a:solidFill>
              <a:latin typeface="Montserrat"/>
              <a:ea typeface="Montserrat"/>
              <a:cs typeface="Montserrat"/>
              <a:sym typeface="Montserrat"/>
            </a:endParaRPr>
          </a:p>
        </p:txBody>
      </p:sp>
      <p:grpSp>
        <p:nvGrpSpPr>
          <p:cNvPr id="1414" name="Google Shape;1414;p67"/>
          <p:cNvGrpSpPr/>
          <p:nvPr/>
        </p:nvGrpSpPr>
        <p:grpSpPr>
          <a:xfrm flipH="1" rot="10800000">
            <a:off x="1592458" y="852080"/>
            <a:ext cx="208551" cy="228115"/>
            <a:chOff x="1348000" y="237300"/>
            <a:chExt cx="4772325" cy="5220025"/>
          </a:xfrm>
        </p:grpSpPr>
        <p:sp>
          <p:nvSpPr>
            <p:cNvPr id="1415" name="Google Shape;1415;p6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67"/>
          <p:cNvGrpSpPr/>
          <p:nvPr/>
        </p:nvGrpSpPr>
        <p:grpSpPr>
          <a:xfrm flipH="1">
            <a:off x="7367287" y="852080"/>
            <a:ext cx="161782" cy="228115"/>
            <a:chOff x="1348000" y="237300"/>
            <a:chExt cx="4772325" cy="5220025"/>
          </a:xfrm>
        </p:grpSpPr>
        <p:sp>
          <p:nvSpPr>
            <p:cNvPr id="1418" name="Google Shape;1418;p6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67"/>
          <p:cNvSpPr/>
          <p:nvPr/>
        </p:nvSpPr>
        <p:spPr>
          <a:xfrm>
            <a:off x="5496336" y="1418955"/>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421" name="Google Shape;1421;p67"/>
          <p:cNvSpPr/>
          <p:nvPr/>
        </p:nvSpPr>
        <p:spPr>
          <a:xfrm flipH="1">
            <a:off x="5563817" y="150136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2" name="Google Shape;1422;p67"/>
          <p:cNvCxnSpPr/>
          <p:nvPr/>
        </p:nvCxnSpPr>
        <p:spPr>
          <a:xfrm>
            <a:off x="3606558" y="1590688"/>
            <a:ext cx="1890000" cy="0"/>
          </a:xfrm>
          <a:prstGeom prst="straightConnector1">
            <a:avLst/>
          </a:prstGeom>
          <a:noFill/>
          <a:ln cap="flat" cmpd="sng" w="9525">
            <a:solidFill>
              <a:srgbClr val="100E0E"/>
            </a:solidFill>
            <a:prstDash val="solid"/>
            <a:round/>
            <a:headEnd len="med" w="med" type="none"/>
            <a:tailEnd len="med" w="med" type="none"/>
          </a:ln>
        </p:spPr>
      </p:cxnSp>
      <p:sp>
        <p:nvSpPr>
          <p:cNvPr id="1423" name="Google Shape;1423;p67"/>
          <p:cNvSpPr/>
          <p:nvPr/>
        </p:nvSpPr>
        <p:spPr>
          <a:xfrm>
            <a:off x="5496486" y="2933116"/>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424" name="Google Shape;1424;p67"/>
          <p:cNvSpPr/>
          <p:nvPr/>
        </p:nvSpPr>
        <p:spPr>
          <a:xfrm flipH="1">
            <a:off x="5563967" y="301552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5" name="Google Shape;1425;p67"/>
          <p:cNvCxnSpPr/>
          <p:nvPr/>
        </p:nvCxnSpPr>
        <p:spPr>
          <a:xfrm>
            <a:off x="3606708" y="3104849"/>
            <a:ext cx="1890000" cy="0"/>
          </a:xfrm>
          <a:prstGeom prst="straightConnector1">
            <a:avLst/>
          </a:prstGeom>
          <a:noFill/>
          <a:ln cap="flat" cmpd="sng" w="9525">
            <a:solidFill>
              <a:srgbClr val="100E0E"/>
            </a:solidFill>
            <a:prstDash val="solid"/>
            <a:round/>
            <a:headEnd len="med" w="med" type="none"/>
            <a:tailEnd len="med" w="med" type="none"/>
          </a:ln>
        </p:spPr>
      </p:cxnSp>
      <p:sp>
        <p:nvSpPr>
          <p:cNvPr id="1426" name="Google Shape;1426;p67"/>
          <p:cNvSpPr/>
          <p:nvPr/>
        </p:nvSpPr>
        <p:spPr>
          <a:xfrm>
            <a:off x="7974099" y="1418955"/>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427" name="Google Shape;1427;p67"/>
          <p:cNvSpPr/>
          <p:nvPr/>
        </p:nvSpPr>
        <p:spPr>
          <a:xfrm flipH="1">
            <a:off x="8041580" y="150136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F52E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67"/>
          <p:cNvCxnSpPr/>
          <p:nvPr/>
        </p:nvCxnSpPr>
        <p:spPr>
          <a:xfrm>
            <a:off x="6084321" y="1590688"/>
            <a:ext cx="1890000" cy="0"/>
          </a:xfrm>
          <a:prstGeom prst="straightConnector1">
            <a:avLst/>
          </a:prstGeom>
          <a:noFill/>
          <a:ln cap="flat" cmpd="sng" w="9525">
            <a:solidFill>
              <a:srgbClr val="100E0E"/>
            </a:solidFill>
            <a:prstDash val="solid"/>
            <a:round/>
            <a:headEnd len="med" w="med" type="none"/>
            <a:tailEnd len="med" w="med" type="none"/>
          </a:ln>
        </p:spPr>
      </p:cxnSp>
      <p:sp>
        <p:nvSpPr>
          <p:cNvPr id="1429" name="Google Shape;1429;p67"/>
          <p:cNvSpPr/>
          <p:nvPr/>
        </p:nvSpPr>
        <p:spPr>
          <a:xfrm>
            <a:off x="7974249" y="2933116"/>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430" name="Google Shape;1430;p67"/>
          <p:cNvSpPr/>
          <p:nvPr/>
        </p:nvSpPr>
        <p:spPr>
          <a:xfrm flipH="1">
            <a:off x="8041730" y="301552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1" name="Google Shape;1431;p67"/>
          <p:cNvCxnSpPr/>
          <p:nvPr/>
        </p:nvCxnSpPr>
        <p:spPr>
          <a:xfrm>
            <a:off x="6084471" y="3104849"/>
            <a:ext cx="1890000" cy="0"/>
          </a:xfrm>
          <a:prstGeom prst="straightConnector1">
            <a:avLst/>
          </a:prstGeom>
          <a:noFill/>
          <a:ln cap="flat" cmpd="sng" w="9525">
            <a:solidFill>
              <a:srgbClr val="100E0E"/>
            </a:solidFill>
            <a:prstDash val="solid"/>
            <a:round/>
            <a:headEnd len="med" w="med" type="none"/>
            <a:tailEnd len="med" w="med" type="none"/>
          </a:ln>
        </p:spPr>
      </p:cxnSp>
      <p:pic>
        <p:nvPicPr>
          <p:cNvPr id="1432" name="Google Shape;1432;p67" title="Chart">
            <a:hlinkClick r:id="rId4"/>
          </p:cNvPr>
          <p:cNvPicPr preferRelativeResize="0"/>
          <p:nvPr/>
        </p:nvPicPr>
        <p:blipFill>
          <a:blip r:embed="rId5">
            <a:alphaModFix/>
          </a:blip>
          <a:stretch>
            <a:fillRect/>
          </a:stretch>
        </p:blipFill>
        <p:spPr>
          <a:xfrm>
            <a:off x="906750" y="1339478"/>
            <a:ext cx="2366723" cy="3102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68"/>
          <p:cNvSpPr/>
          <p:nvPr/>
        </p:nvSpPr>
        <p:spPr>
          <a:xfrm>
            <a:off x="1775153" y="1500110"/>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4191478" y="1500110"/>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a:off x="6607803" y="1500110"/>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BALANCE </a:t>
            </a:r>
            <a:r>
              <a:rPr lang="en">
                <a:solidFill>
                  <a:schemeClr val="lt2"/>
                </a:solidFill>
              </a:rPr>
              <a:t>SHEET</a:t>
            </a:r>
            <a:endParaRPr>
              <a:solidFill>
                <a:schemeClr val="lt2"/>
              </a:solidFill>
            </a:endParaRPr>
          </a:p>
        </p:txBody>
      </p:sp>
      <p:grpSp>
        <p:nvGrpSpPr>
          <p:cNvPr id="1441" name="Google Shape;1441;p68"/>
          <p:cNvGrpSpPr/>
          <p:nvPr/>
        </p:nvGrpSpPr>
        <p:grpSpPr>
          <a:xfrm flipH="1" rot="10800000">
            <a:off x="2156523" y="859650"/>
            <a:ext cx="208551" cy="228115"/>
            <a:chOff x="1348000" y="237300"/>
            <a:chExt cx="4772325" cy="5220025"/>
          </a:xfrm>
        </p:grpSpPr>
        <p:sp>
          <p:nvSpPr>
            <p:cNvPr id="1442" name="Google Shape;1442;p6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68"/>
          <p:cNvGrpSpPr/>
          <p:nvPr/>
        </p:nvGrpSpPr>
        <p:grpSpPr>
          <a:xfrm flipH="1">
            <a:off x="6743875" y="860888"/>
            <a:ext cx="161782" cy="228115"/>
            <a:chOff x="1348000" y="237300"/>
            <a:chExt cx="4772325" cy="5220025"/>
          </a:xfrm>
        </p:grpSpPr>
        <p:sp>
          <p:nvSpPr>
            <p:cNvPr id="1445" name="Google Shape;1445;p6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447" name="Google Shape;1447;p68"/>
          <p:cNvGraphicFramePr/>
          <p:nvPr/>
        </p:nvGraphicFramePr>
        <p:xfrm>
          <a:off x="952500" y="2489209"/>
          <a:ext cx="3000000" cy="3000000"/>
        </p:xfrm>
        <a:graphic>
          <a:graphicData uri="http://schemas.openxmlformats.org/drawingml/2006/table">
            <a:tbl>
              <a:tblPr>
                <a:noFill/>
                <a:tableStyleId>{48B664EF-7DC8-4F2E-B3FD-EDB6F775AFFD}</a:tableStyleId>
              </a:tblPr>
              <a:tblGrid>
                <a:gridCol w="2413000"/>
                <a:gridCol w="2413000"/>
                <a:gridCol w="2413000"/>
              </a:tblGrid>
              <a:tr h="381000">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A</a:t>
                      </a:r>
                      <a:r>
                        <a:rPr b="1" lang="en" sz="2000">
                          <a:solidFill>
                            <a:schemeClr val="dk1"/>
                          </a:solidFill>
                          <a:latin typeface="Michroma"/>
                          <a:ea typeface="Michroma"/>
                          <a:cs typeface="Michroma"/>
                          <a:sym typeface="Michroma"/>
                        </a:rPr>
                        <a:t>ssets</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L</a:t>
                      </a:r>
                      <a:r>
                        <a:rPr b="1" lang="en" sz="2000">
                          <a:solidFill>
                            <a:schemeClr val="dk1"/>
                          </a:solidFill>
                          <a:latin typeface="Michroma"/>
                          <a:ea typeface="Michroma"/>
                          <a:cs typeface="Michroma"/>
                          <a:sym typeface="Michroma"/>
                        </a:rPr>
                        <a:t>iabilities</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dk1"/>
                          </a:solidFill>
                          <a:latin typeface="Michroma"/>
                          <a:ea typeface="Michroma"/>
                          <a:cs typeface="Michroma"/>
                          <a:sym typeface="Michroma"/>
                        </a:rPr>
                        <a:t>E</a:t>
                      </a:r>
                      <a:r>
                        <a:rPr b="1" lang="en" sz="2000">
                          <a:solidFill>
                            <a:schemeClr val="dk1"/>
                          </a:solidFill>
                          <a:latin typeface="Michroma"/>
                          <a:ea typeface="Michroma"/>
                          <a:cs typeface="Michroma"/>
                          <a:sym typeface="Michroma"/>
                        </a:rPr>
                        <a:t>quity</a:t>
                      </a:r>
                      <a:endParaRPr b="1" sz="2000">
                        <a:solidFill>
                          <a:schemeClr val="dk1"/>
                        </a:solidFill>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Venus is the second planet from the Sun</a:t>
                      </a:r>
                      <a:endParaRPr>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Jupiter is the biggest planet of them all</a:t>
                      </a:r>
                      <a:endParaRPr>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the farthest planet from the Sun</a:t>
                      </a:r>
                      <a:endParaRPr>
                        <a:solidFill>
                          <a:schemeClr val="dk1"/>
                        </a:solidFill>
                        <a:latin typeface="Montserrat"/>
                        <a:ea typeface="Montserrat"/>
                        <a:cs typeface="Montserrat"/>
                        <a:sym typeface="Montserra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sz="2000">
                          <a:latin typeface="Michroma"/>
                          <a:ea typeface="Michroma"/>
                          <a:cs typeface="Michroma"/>
                          <a:sym typeface="Michroma"/>
                        </a:rPr>
                        <a:t>150,000</a:t>
                      </a:r>
                      <a:endParaRPr b="1" sz="2000">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ichroma"/>
                          <a:ea typeface="Michroma"/>
                          <a:cs typeface="Michroma"/>
                          <a:sym typeface="Michroma"/>
                        </a:rPr>
                        <a:t>75,000</a:t>
                      </a:r>
                      <a:endParaRPr b="1" sz="2000">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2000">
                          <a:latin typeface="Michroma"/>
                          <a:ea typeface="Michroma"/>
                          <a:cs typeface="Michroma"/>
                          <a:sym typeface="Michroma"/>
                        </a:rPr>
                        <a:t>65,000</a:t>
                      </a:r>
                      <a:endParaRPr b="1" sz="2000">
                        <a:latin typeface="Michroma"/>
                        <a:ea typeface="Michroma"/>
                        <a:cs typeface="Michroma"/>
                        <a:sym typeface="Michrom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1448" name="Google Shape;1448;p68"/>
          <p:cNvGrpSpPr/>
          <p:nvPr/>
        </p:nvGrpSpPr>
        <p:grpSpPr>
          <a:xfrm>
            <a:off x="6808324" y="1711780"/>
            <a:ext cx="359446" cy="337151"/>
            <a:chOff x="3268700" y="2670200"/>
            <a:chExt cx="337350" cy="316425"/>
          </a:xfrm>
        </p:grpSpPr>
        <p:sp>
          <p:nvSpPr>
            <p:cNvPr id="1449" name="Google Shape;1449;p68"/>
            <p:cNvSpPr/>
            <p:nvPr/>
          </p:nvSpPr>
          <p:spPr>
            <a:xfrm>
              <a:off x="3484275" y="2729900"/>
              <a:ext cx="22525" cy="19375"/>
            </a:xfrm>
            <a:custGeom>
              <a:rect b="b" l="l" r="r" t="t"/>
              <a:pathLst>
                <a:path extrusionOk="0" h="775" w="901">
                  <a:moveTo>
                    <a:pt x="497" y="1"/>
                  </a:moveTo>
                  <a:cubicBezTo>
                    <a:pt x="156" y="1"/>
                    <a:pt x="1" y="435"/>
                    <a:pt x="218" y="652"/>
                  </a:cubicBezTo>
                  <a:cubicBezTo>
                    <a:pt x="302" y="736"/>
                    <a:pt x="407" y="774"/>
                    <a:pt x="510" y="774"/>
                  </a:cubicBezTo>
                  <a:cubicBezTo>
                    <a:pt x="710" y="774"/>
                    <a:pt x="900" y="630"/>
                    <a:pt x="900" y="404"/>
                  </a:cubicBezTo>
                  <a:cubicBezTo>
                    <a:pt x="900" y="187"/>
                    <a:pt x="714" y="1"/>
                    <a:pt x="497"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3347800" y="2847775"/>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3366400" y="2788850"/>
              <a:ext cx="23300" cy="39575"/>
            </a:xfrm>
            <a:custGeom>
              <a:rect b="b" l="l" r="r" t="t"/>
              <a:pathLst>
                <a:path extrusionOk="0" h="1583" w="932">
                  <a:moveTo>
                    <a:pt x="63" y="0"/>
                  </a:moveTo>
                  <a:lnTo>
                    <a:pt x="63" y="1210"/>
                  </a:lnTo>
                  <a:cubicBezTo>
                    <a:pt x="63" y="1334"/>
                    <a:pt x="32" y="1458"/>
                    <a:pt x="1" y="1582"/>
                  </a:cubicBezTo>
                  <a:lnTo>
                    <a:pt x="932" y="1582"/>
                  </a:lnTo>
                  <a:cubicBezTo>
                    <a:pt x="901" y="1458"/>
                    <a:pt x="869" y="1334"/>
                    <a:pt x="869" y="1210"/>
                  </a:cubicBezTo>
                  <a:lnTo>
                    <a:pt x="86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3466450" y="2847775"/>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3485050" y="2788850"/>
              <a:ext cx="23300" cy="39575"/>
            </a:xfrm>
            <a:custGeom>
              <a:rect b="b" l="l" r="r" t="t"/>
              <a:pathLst>
                <a:path extrusionOk="0" h="1583" w="932">
                  <a:moveTo>
                    <a:pt x="63" y="0"/>
                  </a:moveTo>
                  <a:lnTo>
                    <a:pt x="63" y="1210"/>
                  </a:lnTo>
                  <a:cubicBezTo>
                    <a:pt x="63" y="1334"/>
                    <a:pt x="32" y="1458"/>
                    <a:pt x="1" y="1582"/>
                  </a:cubicBezTo>
                  <a:lnTo>
                    <a:pt x="931" y="1582"/>
                  </a:lnTo>
                  <a:cubicBezTo>
                    <a:pt x="900" y="1458"/>
                    <a:pt x="869" y="1334"/>
                    <a:pt x="869" y="1210"/>
                  </a:cubicBezTo>
                  <a:lnTo>
                    <a:pt x="86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8"/>
            <p:cNvSpPr/>
            <p:nvPr/>
          </p:nvSpPr>
          <p:spPr>
            <a:xfrm>
              <a:off x="3268700" y="2670200"/>
              <a:ext cx="337350" cy="257475"/>
            </a:xfrm>
            <a:custGeom>
              <a:rect b="b" l="l" r="r" t="t"/>
              <a:pathLst>
                <a:path extrusionOk="0" h="10299" w="13494">
                  <a:moveTo>
                    <a:pt x="4777" y="1613"/>
                  </a:moveTo>
                  <a:lnTo>
                    <a:pt x="4777" y="2420"/>
                  </a:lnTo>
                  <a:lnTo>
                    <a:pt x="5584" y="2420"/>
                  </a:lnTo>
                  <a:lnTo>
                    <a:pt x="5584" y="3195"/>
                  </a:lnTo>
                  <a:lnTo>
                    <a:pt x="4777" y="3195"/>
                  </a:lnTo>
                  <a:lnTo>
                    <a:pt x="4777" y="4002"/>
                  </a:lnTo>
                  <a:lnTo>
                    <a:pt x="5584" y="4002"/>
                  </a:lnTo>
                  <a:lnTo>
                    <a:pt x="5584" y="5956"/>
                  </a:lnTo>
                  <a:cubicBezTo>
                    <a:pt x="5584" y="6173"/>
                    <a:pt x="5770" y="6328"/>
                    <a:pt x="5987" y="6328"/>
                  </a:cubicBezTo>
                  <a:lnTo>
                    <a:pt x="6359" y="6328"/>
                  </a:lnTo>
                  <a:lnTo>
                    <a:pt x="6359" y="8686"/>
                  </a:lnTo>
                  <a:lnTo>
                    <a:pt x="2389" y="8686"/>
                  </a:lnTo>
                  <a:lnTo>
                    <a:pt x="2389" y="6328"/>
                  </a:lnTo>
                  <a:lnTo>
                    <a:pt x="2761" y="6328"/>
                  </a:lnTo>
                  <a:cubicBezTo>
                    <a:pt x="2978" y="6328"/>
                    <a:pt x="3164" y="6173"/>
                    <a:pt x="3164" y="5956"/>
                  </a:cubicBezTo>
                  <a:lnTo>
                    <a:pt x="3164" y="4002"/>
                  </a:lnTo>
                  <a:lnTo>
                    <a:pt x="3971" y="4002"/>
                  </a:lnTo>
                  <a:lnTo>
                    <a:pt x="3971" y="3195"/>
                  </a:lnTo>
                  <a:lnTo>
                    <a:pt x="3164" y="3195"/>
                  </a:lnTo>
                  <a:lnTo>
                    <a:pt x="3164" y="2420"/>
                  </a:lnTo>
                  <a:lnTo>
                    <a:pt x="3971" y="2420"/>
                  </a:lnTo>
                  <a:lnTo>
                    <a:pt x="3971" y="1613"/>
                  </a:lnTo>
                  <a:close/>
                  <a:moveTo>
                    <a:pt x="9087" y="1561"/>
                  </a:moveTo>
                  <a:cubicBezTo>
                    <a:pt x="9703" y="1561"/>
                    <a:pt x="10299" y="2048"/>
                    <a:pt x="10299" y="2761"/>
                  </a:cubicBezTo>
                  <a:cubicBezTo>
                    <a:pt x="10299" y="3412"/>
                    <a:pt x="9772" y="3971"/>
                    <a:pt x="9089" y="3971"/>
                  </a:cubicBezTo>
                  <a:lnTo>
                    <a:pt x="10299" y="3971"/>
                  </a:lnTo>
                  <a:lnTo>
                    <a:pt x="10299" y="5956"/>
                  </a:lnTo>
                  <a:cubicBezTo>
                    <a:pt x="10299" y="6173"/>
                    <a:pt x="10454" y="6328"/>
                    <a:pt x="10671" y="6328"/>
                  </a:cubicBezTo>
                  <a:lnTo>
                    <a:pt x="11105" y="6328"/>
                  </a:lnTo>
                  <a:lnTo>
                    <a:pt x="11105" y="8686"/>
                  </a:lnTo>
                  <a:lnTo>
                    <a:pt x="7135" y="8686"/>
                  </a:lnTo>
                  <a:lnTo>
                    <a:pt x="7135" y="6328"/>
                  </a:lnTo>
                  <a:lnTo>
                    <a:pt x="7507" y="6328"/>
                  </a:lnTo>
                  <a:cubicBezTo>
                    <a:pt x="7724" y="6328"/>
                    <a:pt x="7910" y="6173"/>
                    <a:pt x="7910" y="5956"/>
                  </a:cubicBezTo>
                  <a:lnTo>
                    <a:pt x="7910" y="3971"/>
                  </a:lnTo>
                  <a:lnTo>
                    <a:pt x="9089" y="3971"/>
                  </a:lnTo>
                  <a:cubicBezTo>
                    <a:pt x="8035" y="3971"/>
                    <a:pt x="7507" y="2668"/>
                    <a:pt x="8252" y="1924"/>
                  </a:cubicBezTo>
                  <a:cubicBezTo>
                    <a:pt x="8493" y="1673"/>
                    <a:pt x="8792" y="1561"/>
                    <a:pt x="9087" y="1561"/>
                  </a:cubicBezTo>
                  <a:close/>
                  <a:moveTo>
                    <a:pt x="1" y="0"/>
                  </a:moveTo>
                  <a:lnTo>
                    <a:pt x="1" y="10299"/>
                  </a:lnTo>
                  <a:lnTo>
                    <a:pt x="13494" y="10299"/>
                  </a:lnTo>
                  <a:lnTo>
                    <a:pt x="1349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8"/>
            <p:cNvSpPr/>
            <p:nvPr/>
          </p:nvSpPr>
          <p:spPr>
            <a:xfrm>
              <a:off x="3328425" y="2947050"/>
              <a:ext cx="217925" cy="39575"/>
            </a:xfrm>
            <a:custGeom>
              <a:rect b="b" l="l" r="r" t="t"/>
              <a:pathLst>
                <a:path extrusionOk="0" h="1583" w="8717">
                  <a:moveTo>
                    <a:pt x="1582" y="0"/>
                  </a:moveTo>
                  <a:lnTo>
                    <a:pt x="1582" y="776"/>
                  </a:lnTo>
                  <a:lnTo>
                    <a:pt x="0" y="776"/>
                  </a:lnTo>
                  <a:lnTo>
                    <a:pt x="0" y="1582"/>
                  </a:lnTo>
                  <a:lnTo>
                    <a:pt x="8716" y="1582"/>
                  </a:lnTo>
                  <a:lnTo>
                    <a:pt x="8716" y="776"/>
                  </a:lnTo>
                  <a:lnTo>
                    <a:pt x="7134" y="776"/>
                  </a:lnTo>
                  <a:lnTo>
                    <a:pt x="713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68"/>
          <p:cNvGrpSpPr/>
          <p:nvPr/>
        </p:nvGrpSpPr>
        <p:grpSpPr>
          <a:xfrm>
            <a:off x="4392011" y="1700621"/>
            <a:ext cx="359446" cy="359446"/>
            <a:chOff x="1765825" y="2660125"/>
            <a:chExt cx="337350" cy="337350"/>
          </a:xfrm>
        </p:grpSpPr>
        <p:sp>
          <p:nvSpPr>
            <p:cNvPr id="1457" name="Google Shape;1457;p68"/>
            <p:cNvSpPr/>
            <p:nvPr/>
          </p:nvSpPr>
          <p:spPr>
            <a:xfrm>
              <a:off x="1943400" y="2878800"/>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8"/>
            <p:cNvSpPr/>
            <p:nvPr/>
          </p:nvSpPr>
          <p:spPr>
            <a:xfrm>
              <a:off x="1864300" y="2918350"/>
              <a:ext cx="59750" cy="20175"/>
            </a:xfrm>
            <a:custGeom>
              <a:rect b="b" l="l" r="r" t="t"/>
              <a:pathLst>
                <a:path extrusionOk="0" h="807" w="2390">
                  <a:moveTo>
                    <a:pt x="1" y="1"/>
                  </a:moveTo>
                  <a:lnTo>
                    <a:pt x="1"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8"/>
            <p:cNvSpPr/>
            <p:nvPr/>
          </p:nvSpPr>
          <p:spPr>
            <a:xfrm>
              <a:off x="1943400" y="2918350"/>
              <a:ext cx="59725" cy="20175"/>
            </a:xfrm>
            <a:custGeom>
              <a:rect b="b" l="l" r="r" t="t"/>
              <a:pathLst>
                <a:path extrusionOk="0" h="807" w="2389">
                  <a:moveTo>
                    <a:pt x="0" y="1"/>
                  </a:moveTo>
                  <a:lnTo>
                    <a:pt x="0"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8"/>
            <p:cNvSpPr/>
            <p:nvPr/>
          </p:nvSpPr>
          <p:spPr>
            <a:xfrm>
              <a:off x="1864300" y="2878800"/>
              <a:ext cx="59750" cy="20200"/>
            </a:xfrm>
            <a:custGeom>
              <a:rect b="b" l="l" r="r" t="t"/>
              <a:pathLst>
                <a:path extrusionOk="0" h="808" w="2390">
                  <a:moveTo>
                    <a:pt x="1" y="1"/>
                  </a:moveTo>
                  <a:lnTo>
                    <a:pt x="1"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8"/>
            <p:cNvSpPr/>
            <p:nvPr/>
          </p:nvSpPr>
          <p:spPr>
            <a:xfrm>
              <a:off x="2022500" y="2839250"/>
              <a:ext cx="20175" cy="158225"/>
            </a:xfrm>
            <a:custGeom>
              <a:rect b="b" l="l" r="r" t="t"/>
              <a:pathLst>
                <a:path extrusionOk="0" h="6329" w="807">
                  <a:moveTo>
                    <a:pt x="0" y="1"/>
                  </a:moveTo>
                  <a:lnTo>
                    <a:pt x="0" y="6328"/>
                  </a:lnTo>
                  <a:lnTo>
                    <a:pt x="807" y="6328"/>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8"/>
            <p:cNvSpPr/>
            <p:nvPr/>
          </p:nvSpPr>
          <p:spPr>
            <a:xfrm>
              <a:off x="1779775" y="2660125"/>
              <a:ext cx="323400" cy="39575"/>
            </a:xfrm>
            <a:custGeom>
              <a:rect b="b" l="l" r="r" t="t"/>
              <a:pathLst>
                <a:path extrusionOk="0" h="1583" w="12936">
                  <a:moveTo>
                    <a:pt x="0" y="0"/>
                  </a:moveTo>
                  <a:lnTo>
                    <a:pt x="1582" y="1582"/>
                  </a:lnTo>
                  <a:lnTo>
                    <a:pt x="12935" y="1582"/>
                  </a:lnTo>
                  <a:lnTo>
                    <a:pt x="12935"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8"/>
            <p:cNvSpPr/>
            <p:nvPr/>
          </p:nvSpPr>
          <p:spPr>
            <a:xfrm>
              <a:off x="1943400" y="2957900"/>
              <a:ext cx="59725" cy="39575"/>
            </a:xfrm>
            <a:custGeom>
              <a:rect b="b" l="l" r="r" t="t"/>
              <a:pathLst>
                <a:path extrusionOk="0" h="1583" w="2389">
                  <a:moveTo>
                    <a:pt x="0" y="0"/>
                  </a:moveTo>
                  <a:lnTo>
                    <a:pt x="0" y="1582"/>
                  </a:lnTo>
                  <a:lnTo>
                    <a:pt x="2389" y="1582"/>
                  </a:lnTo>
                  <a:lnTo>
                    <a:pt x="238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8"/>
            <p:cNvSpPr/>
            <p:nvPr/>
          </p:nvSpPr>
          <p:spPr>
            <a:xfrm>
              <a:off x="1864300" y="2839250"/>
              <a:ext cx="59750" cy="20200"/>
            </a:xfrm>
            <a:custGeom>
              <a:rect b="b" l="l" r="r" t="t"/>
              <a:pathLst>
                <a:path extrusionOk="0" h="808" w="2390">
                  <a:moveTo>
                    <a:pt x="1" y="1"/>
                  </a:moveTo>
                  <a:lnTo>
                    <a:pt x="1"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8"/>
            <p:cNvSpPr/>
            <p:nvPr/>
          </p:nvSpPr>
          <p:spPr>
            <a:xfrm>
              <a:off x="1824750" y="2839250"/>
              <a:ext cx="20200" cy="158225"/>
            </a:xfrm>
            <a:custGeom>
              <a:rect b="b" l="l" r="r" t="t"/>
              <a:pathLst>
                <a:path extrusionOk="0" h="6329" w="808">
                  <a:moveTo>
                    <a:pt x="1" y="1"/>
                  </a:moveTo>
                  <a:lnTo>
                    <a:pt x="1" y="6328"/>
                  </a:lnTo>
                  <a:lnTo>
                    <a:pt x="807" y="6328"/>
                  </a:lnTo>
                  <a:lnTo>
                    <a:pt x="807"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8"/>
            <p:cNvSpPr/>
            <p:nvPr/>
          </p:nvSpPr>
          <p:spPr>
            <a:xfrm>
              <a:off x="1864300" y="2957900"/>
              <a:ext cx="59750" cy="39575"/>
            </a:xfrm>
            <a:custGeom>
              <a:rect b="b" l="l" r="r" t="t"/>
              <a:pathLst>
                <a:path extrusionOk="0" h="1583" w="2390">
                  <a:moveTo>
                    <a:pt x="1" y="0"/>
                  </a:moveTo>
                  <a:lnTo>
                    <a:pt x="1" y="1582"/>
                  </a:lnTo>
                  <a:lnTo>
                    <a:pt x="2389" y="1582"/>
                  </a:lnTo>
                  <a:lnTo>
                    <a:pt x="2389"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8"/>
            <p:cNvSpPr/>
            <p:nvPr/>
          </p:nvSpPr>
          <p:spPr>
            <a:xfrm>
              <a:off x="1765825" y="2673300"/>
              <a:ext cx="337350" cy="324175"/>
            </a:xfrm>
            <a:custGeom>
              <a:rect b="b" l="l" r="r" t="t"/>
              <a:pathLst>
                <a:path extrusionOk="0" h="12967" w="13494">
                  <a:moveTo>
                    <a:pt x="0" y="0"/>
                  </a:moveTo>
                  <a:lnTo>
                    <a:pt x="0" y="12966"/>
                  </a:lnTo>
                  <a:lnTo>
                    <a:pt x="1582" y="12966"/>
                  </a:lnTo>
                  <a:lnTo>
                    <a:pt x="1582" y="5832"/>
                  </a:lnTo>
                  <a:lnTo>
                    <a:pt x="3195" y="5832"/>
                  </a:lnTo>
                  <a:cubicBezTo>
                    <a:pt x="3381" y="4033"/>
                    <a:pt x="4932" y="2668"/>
                    <a:pt x="6731" y="2668"/>
                  </a:cubicBezTo>
                  <a:cubicBezTo>
                    <a:pt x="8530" y="2668"/>
                    <a:pt x="10081" y="4033"/>
                    <a:pt x="10267" y="5832"/>
                  </a:cubicBezTo>
                  <a:lnTo>
                    <a:pt x="11880" y="5832"/>
                  </a:lnTo>
                  <a:lnTo>
                    <a:pt x="11880" y="12966"/>
                  </a:lnTo>
                  <a:lnTo>
                    <a:pt x="13493" y="12966"/>
                  </a:lnTo>
                  <a:lnTo>
                    <a:pt x="13493" y="1831"/>
                  </a:lnTo>
                  <a:lnTo>
                    <a:pt x="1799" y="1831"/>
                  </a:lnTo>
                  <a:lnTo>
                    <a:pt x="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8"/>
            <p:cNvSpPr/>
            <p:nvPr/>
          </p:nvSpPr>
          <p:spPr>
            <a:xfrm>
              <a:off x="1865850" y="2760925"/>
              <a:ext cx="136500" cy="58975"/>
            </a:xfrm>
            <a:custGeom>
              <a:rect b="b" l="l" r="r" t="t"/>
              <a:pathLst>
                <a:path extrusionOk="0" h="2359" w="5460">
                  <a:moveTo>
                    <a:pt x="2730" y="1"/>
                  </a:moveTo>
                  <a:cubicBezTo>
                    <a:pt x="1334" y="1"/>
                    <a:pt x="187" y="993"/>
                    <a:pt x="1" y="2358"/>
                  </a:cubicBezTo>
                  <a:lnTo>
                    <a:pt x="5460" y="2358"/>
                  </a:lnTo>
                  <a:cubicBezTo>
                    <a:pt x="5274" y="993"/>
                    <a:pt x="4126" y="1"/>
                    <a:pt x="2761"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8"/>
            <p:cNvSpPr/>
            <p:nvPr/>
          </p:nvSpPr>
          <p:spPr>
            <a:xfrm>
              <a:off x="1943400" y="2839250"/>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68"/>
          <p:cNvGrpSpPr/>
          <p:nvPr/>
        </p:nvGrpSpPr>
        <p:grpSpPr>
          <a:xfrm>
            <a:off x="1976111" y="1700205"/>
            <a:ext cx="358621" cy="360272"/>
            <a:chOff x="1765825" y="1558175"/>
            <a:chExt cx="336575" cy="338125"/>
          </a:xfrm>
        </p:grpSpPr>
        <p:sp>
          <p:nvSpPr>
            <p:cNvPr id="1471" name="Google Shape;1471;p68"/>
            <p:cNvSpPr/>
            <p:nvPr/>
          </p:nvSpPr>
          <p:spPr>
            <a:xfrm>
              <a:off x="1997675" y="1622525"/>
              <a:ext cx="31825" cy="16325"/>
            </a:xfrm>
            <a:custGeom>
              <a:rect b="b" l="l" r="r" t="t"/>
              <a:pathLst>
                <a:path extrusionOk="0" h="653" w="1273">
                  <a:moveTo>
                    <a:pt x="621" y="1"/>
                  </a:moveTo>
                  <a:lnTo>
                    <a:pt x="1" y="652"/>
                  </a:lnTo>
                  <a:lnTo>
                    <a:pt x="1273" y="652"/>
                  </a:lnTo>
                  <a:lnTo>
                    <a:pt x="621"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2003100" y="1657425"/>
              <a:ext cx="20200" cy="20175"/>
            </a:xfrm>
            <a:custGeom>
              <a:rect b="b" l="l" r="r" t="t"/>
              <a:pathLst>
                <a:path extrusionOk="0" h="807" w="808">
                  <a:moveTo>
                    <a:pt x="1" y="0"/>
                  </a:moveTo>
                  <a:lnTo>
                    <a:pt x="1"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1840250" y="1780725"/>
              <a:ext cx="31050" cy="15525"/>
            </a:xfrm>
            <a:custGeom>
              <a:rect b="b" l="l" r="r" t="t"/>
              <a:pathLst>
                <a:path extrusionOk="0" h="621" w="1242">
                  <a:moveTo>
                    <a:pt x="621" y="1"/>
                  </a:moveTo>
                  <a:lnTo>
                    <a:pt x="1" y="621"/>
                  </a:lnTo>
                  <a:lnTo>
                    <a:pt x="1242" y="621"/>
                  </a:lnTo>
                  <a:lnTo>
                    <a:pt x="621"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1903850" y="1558175"/>
              <a:ext cx="198550" cy="217925"/>
            </a:xfrm>
            <a:custGeom>
              <a:rect b="b" l="l" r="r" t="t"/>
              <a:pathLst>
                <a:path extrusionOk="0" h="8717" w="7942">
                  <a:moveTo>
                    <a:pt x="4374" y="1458"/>
                  </a:moveTo>
                  <a:lnTo>
                    <a:pt x="6949" y="4001"/>
                  </a:lnTo>
                  <a:lnTo>
                    <a:pt x="5584" y="4001"/>
                  </a:lnTo>
                  <a:lnTo>
                    <a:pt x="5584" y="5583"/>
                  </a:lnTo>
                  <a:lnTo>
                    <a:pt x="3195" y="5583"/>
                  </a:lnTo>
                  <a:lnTo>
                    <a:pt x="3195" y="4001"/>
                  </a:lnTo>
                  <a:lnTo>
                    <a:pt x="1831" y="4001"/>
                  </a:lnTo>
                  <a:lnTo>
                    <a:pt x="4374" y="1458"/>
                  </a:lnTo>
                  <a:close/>
                  <a:moveTo>
                    <a:pt x="1614" y="0"/>
                  </a:moveTo>
                  <a:lnTo>
                    <a:pt x="1614" y="2388"/>
                  </a:lnTo>
                  <a:lnTo>
                    <a:pt x="1" y="2388"/>
                  </a:lnTo>
                  <a:lnTo>
                    <a:pt x="1" y="2637"/>
                  </a:lnTo>
                  <a:lnTo>
                    <a:pt x="807" y="3412"/>
                  </a:lnTo>
                  <a:lnTo>
                    <a:pt x="807" y="4219"/>
                  </a:lnTo>
                  <a:lnTo>
                    <a:pt x="3785" y="7941"/>
                  </a:lnTo>
                  <a:lnTo>
                    <a:pt x="4219" y="7941"/>
                  </a:lnTo>
                  <a:lnTo>
                    <a:pt x="4995" y="7134"/>
                  </a:lnTo>
                  <a:lnTo>
                    <a:pt x="6328" y="7134"/>
                  </a:lnTo>
                  <a:lnTo>
                    <a:pt x="6328" y="8716"/>
                  </a:lnTo>
                  <a:lnTo>
                    <a:pt x="7941" y="8716"/>
                  </a:lnTo>
                  <a:lnTo>
                    <a:pt x="7941"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1765825" y="1558175"/>
              <a:ext cx="336575" cy="337350"/>
            </a:xfrm>
            <a:custGeom>
              <a:rect b="b" l="l" r="r" t="t"/>
              <a:pathLst>
                <a:path extrusionOk="0" h="13494" w="13463">
                  <a:moveTo>
                    <a:pt x="0" y="0"/>
                  </a:moveTo>
                  <a:lnTo>
                    <a:pt x="0" y="4001"/>
                  </a:lnTo>
                  <a:lnTo>
                    <a:pt x="2389" y="4001"/>
                  </a:lnTo>
                  <a:lnTo>
                    <a:pt x="2389" y="5583"/>
                  </a:lnTo>
                  <a:lnTo>
                    <a:pt x="2637" y="5583"/>
                  </a:lnTo>
                  <a:lnTo>
                    <a:pt x="3412" y="4746"/>
                  </a:lnTo>
                  <a:lnTo>
                    <a:pt x="4560" y="4746"/>
                  </a:lnTo>
                  <a:lnTo>
                    <a:pt x="7879" y="8996"/>
                  </a:lnTo>
                  <a:lnTo>
                    <a:pt x="7879" y="9771"/>
                  </a:lnTo>
                  <a:lnTo>
                    <a:pt x="8685" y="10547"/>
                  </a:lnTo>
                  <a:lnTo>
                    <a:pt x="8685" y="11880"/>
                  </a:lnTo>
                  <a:lnTo>
                    <a:pt x="7103" y="11880"/>
                  </a:lnTo>
                  <a:lnTo>
                    <a:pt x="7103" y="13493"/>
                  </a:lnTo>
                  <a:lnTo>
                    <a:pt x="13462" y="13493"/>
                  </a:lnTo>
                  <a:lnTo>
                    <a:pt x="13462" y="9523"/>
                  </a:lnTo>
                  <a:lnTo>
                    <a:pt x="11105" y="9523"/>
                  </a:lnTo>
                  <a:lnTo>
                    <a:pt x="11105" y="7941"/>
                  </a:lnTo>
                  <a:lnTo>
                    <a:pt x="10857" y="7941"/>
                  </a:lnTo>
                  <a:lnTo>
                    <a:pt x="10050" y="8747"/>
                  </a:lnTo>
                  <a:lnTo>
                    <a:pt x="8996" y="8747"/>
                  </a:lnTo>
                  <a:lnTo>
                    <a:pt x="5522" y="4529"/>
                  </a:lnTo>
                  <a:lnTo>
                    <a:pt x="5522" y="3753"/>
                  </a:lnTo>
                  <a:lnTo>
                    <a:pt x="4746" y="2978"/>
                  </a:lnTo>
                  <a:lnTo>
                    <a:pt x="4746" y="1613"/>
                  </a:lnTo>
                  <a:lnTo>
                    <a:pt x="6390" y="1613"/>
                  </a:lnTo>
                  <a:lnTo>
                    <a:pt x="6390"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1844925" y="1815625"/>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1765825" y="1678350"/>
              <a:ext cx="198550" cy="217950"/>
            </a:xfrm>
            <a:custGeom>
              <a:rect b="b" l="l" r="r" t="t"/>
              <a:pathLst>
                <a:path extrusionOk="0" h="8718" w="7942">
                  <a:moveTo>
                    <a:pt x="3567" y="2979"/>
                  </a:moveTo>
                  <a:lnTo>
                    <a:pt x="6142" y="5491"/>
                  </a:lnTo>
                  <a:lnTo>
                    <a:pt x="4746" y="5491"/>
                  </a:lnTo>
                  <a:lnTo>
                    <a:pt x="4746" y="7073"/>
                  </a:lnTo>
                  <a:lnTo>
                    <a:pt x="2389" y="7073"/>
                  </a:lnTo>
                  <a:lnTo>
                    <a:pt x="2389" y="5491"/>
                  </a:lnTo>
                  <a:lnTo>
                    <a:pt x="1024" y="5491"/>
                  </a:lnTo>
                  <a:lnTo>
                    <a:pt x="3567" y="2979"/>
                  </a:lnTo>
                  <a:close/>
                  <a:moveTo>
                    <a:pt x="0" y="1"/>
                  </a:moveTo>
                  <a:lnTo>
                    <a:pt x="0" y="8717"/>
                  </a:lnTo>
                  <a:lnTo>
                    <a:pt x="6359" y="8717"/>
                  </a:lnTo>
                  <a:lnTo>
                    <a:pt x="6359" y="6298"/>
                  </a:lnTo>
                  <a:lnTo>
                    <a:pt x="7941" y="6298"/>
                  </a:lnTo>
                  <a:lnTo>
                    <a:pt x="7941" y="6081"/>
                  </a:lnTo>
                  <a:lnTo>
                    <a:pt x="7135" y="5305"/>
                  </a:lnTo>
                  <a:lnTo>
                    <a:pt x="7135" y="4468"/>
                  </a:lnTo>
                  <a:lnTo>
                    <a:pt x="4188" y="776"/>
                  </a:lnTo>
                  <a:lnTo>
                    <a:pt x="3753" y="776"/>
                  </a:lnTo>
                  <a:lnTo>
                    <a:pt x="2978" y="1583"/>
                  </a:lnTo>
                  <a:lnTo>
                    <a:pt x="1613" y="1583"/>
                  </a:lnTo>
                  <a:lnTo>
                    <a:pt x="1613" y="1"/>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68"/>
          <p:cNvSpPr/>
          <p:nvPr/>
        </p:nvSpPr>
        <p:spPr>
          <a:xfrm rot="5400000">
            <a:off x="2051128" y="417200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8"/>
          <p:cNvSpPr/>
          <p:nvPr/>
        </p:nvSpPr>
        <p:spPr>
          <a:xfrm rot="5400000">
            <a:off x="4467715" y="417200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rot="5400000">
            <a:off x="6884290" y="417200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69"/>
          <p:cNvSpPr txBox="1"/>
          <p:nvPr>
            <p:ph type="title"/>
          </p:nvPr>
        </p:nvSpPr>
        <p:spPr>
          <a:xfrm>
            <a:off x="4687545" y="1586050"/>
            <a:ext cx="3692400" cy="87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DESKTOP </a:t>
            </a:r>
            <a:r>
              <a:rPr lang="en">
                <a:solidFill>
                  <a:schemeClr val="lt2"/>
                </a:solidFill>
              </a:rPr>
              <a:t>MOCKUP</a:t>
            </a:r>
            <a:endParaRPr>
              <a:solidFill>
                <a:schemeClr val="lt2"/>
              </a:solidFill>
            </a:endParaRPr>
          </a:p>
        </p:txBody>
      </p:sp>
      <p:sp>
        <p:nvSpPr>
          <p:cNvPr id="1486" name="Google Shape;1486;p69"/>
          <p:cNvSpPr txBox="1"/>
          <p:nvPr>
            <p:ph idx="1" type="subTitle"/>
          </p:nvPr>
        </p:nvSpPr>
        <p:spPr>
          <a:xfrm>
            <a:off x="4687545" y="2465950"/>
            <a:ext cx="2907600" cy="10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487" name="Google Shape;1487;p69"/>
          <p:cNvPicPr preferRelativeResize="0"/>
          <p:nvPr/>
        </p:nvPicPr>
        <p:blipFill rotWithShape="1">
          <a:blip r:embed="rId3">
            <a:alphaModFix/>
          </a:blip>
          <a:srcRect b="0" l="2042" r="2042" t="0"/>
          <a:stretch/>
        </p:blipFill>
        <p:spPr>
          <a:xfrm>
            <a:off x="1032125" y="1608150"/>
            <a:ext cx="2889622" cy="1694601"/>
          </a:xfrm>
          <a:prstGeom prst="rect">
            <a:avLst/>
          </a:prstGeom>
          <a:noFill/>
          <a:ln cap="flat" cmpd="sng" w="9525">
            <a:solidFill>
              <a:srgbClr val="FDF9CF"/>
            </a:solidFill>
            <a:prstDash val="solid"/>
            <a:round/>
            <a:headEnd len="sm" w="sm" type="none"/>
            <a:tailEnd len="sm" w="sm" type="none"/>
          </a:ln>
        </p:spPr>
      </p:pic>
      <p:sp>
        <p:nvSpPr>
          <p:cNvPr id="1488" name="Google Shape;1488;p69"/>
          <p:cNvSpPr/>
          <p:nvPr/>
        </p:nvSpPr>
        <p:spPr>
          <a:xfrm>
            <a:off x="934070" y="1495974"/>
            <a:ext cx="3103087" cy="24506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gradFill>
            <a:gsLst>
              <a:gs pos="0">
                <a:srgbClr val="F52E3C"/>
              </a:gs>
              <a:gs pos="100000">
                <a:srgbClr val="F59A1B"/>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69"/>
          <p:cNvGrpSpPr/>
          <p:nvPr/>
        </p:nvGrpSpPr>
        <p:grpSpPr>
          <a:xfrm flipH="1" rot="10800000">
            <a:off x="4384618" y="1705150"/>
            <a:ext cx="208551" cy="228115"/>
            <a:chOff x="1348000" y="237300"/>
            <a:chExt cx="4772325" cy="5220025"/>
          </a:xfrm>
        </p:grpSpPr>
        <p:sp>
          <p:nvSpPr>
            <p:cNvPr id="1490" name="Google Shape;1490;p6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69"/>
          <p:cNvGrpSpPr/>
          <p:nvPr/>
        </p:nvGrpSpPr>
        <p:grpSpPr>
          <a:xfrm flipH="1">
            <a:off x="7787395" y="2111538"/>
            <a:ext cx="161782" cy="228115"/>
            <a:chOff x="1348000" y="237300"/>
            <a:chExt cx="4772325" cy="5220025"/>
          </a:xfrm>
        </p:grpSpPr>
        <p:sp>
          <p:nvSpPr>
            <p:cNvPr id="1493" name="Google Shape;1493;p6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69"/>
          <p:cNvSpPr/>
          <p:nvPr/>
        </p:nvSpPr>
        <p:spPr>
          <a:xfrm rot="-5400000">
            <a:off x="2381330" y="90420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9"/>
          <p:cNvSpPr/>
          <p:nvPr/>
        </p:nvSpPr>
        <p:spPr>
          <a:xfrm rot="5400000">
            <a:off x="2381330" y="4152245"/>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7" name="Google Shape;1497;p69"/>
          <p:cNvCxnSpPr/>
          <p:nvPr/>
        </p:nvCxnSpPr>
        <p:spPr>
          <a:xfrm>
            <a:off x="4384627" y="1373250"/>
            <a:ext cx="3456600" cy="0"/>
          </a:xfrm>
          <a:prstGeom prst="straightConnector1">
            <a:avLst/>
          </a:prstGeom>
          <a:noFill/>
          <a:ln cap="flat" cmpd="sng" w="9525">
            <a:solidFill>
              <a:srgbClr val="100E0E"/>
            </a:solidFill>
            <a:prstDash val="solid"/>
            <a:round/>
            <a:headEnd len="med" w="med" type="none"/>
            <a:tailEnd len="med" w="med" type="none"/>
          </a:ln>
        </p:spPr>
      </p:cxnSp>
      <p:sp>
        <p:nvSpPr>
          <p:cNvPr id="1498" name="Google Shape;1498;p69"/>
          <p:cNvSpPr/>
          <p:nvPr/>
        </p:nvSpPr>
        <p:spPr>
          <a:xfrm>
            <a:off x="7847897" y="1201539"/>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499" name="Google Shape;1499;p69"/>
          <p:cNvSpPr txBox="1"/>
          <p:nvPr/>
        </p:nvSpPr>
        <p:spPr>
          <a:xfrm>
            <a:off x="7774388" y="125551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
        <p:nvSpPr>
          <p:cNvPr id="1500" name="Google Shape;1500;p69"/>
          <p:cNvSpPr/>
          <p:nvPr/>
        </p:nvSpPr>
        <p:spPr>
          <a:xfrm flipH="1" rot="-5400000">
            <a:off x="6458451" y="3054888"/>
            <a:ext cx="440400" cy="2349000"/>
          </a:xfrm>
          <a:prstGeom prst="rect">
            <a:avLst/>
          </a:prstGeom>
          <a:gradFill>
            <a:gsLst>
              <a:gs pos="0">
                <a:srgbClr val="F52E3C"/>
              </a:gs>
              <a:gs pos="100000">
                <a:srgbClr val="F59A1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9"/>
          <p:cNvSpPr txBox="1"/>
          <p:nvPr/>
        </p:nvSpPr>
        <p:spPr>
          <a:xfrm>
            <a:off x="5817057" y="4119288"/>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9E8E3"/>
                </a:solidFill>
                <a:latin typeface="Montserrat"/>
                <a:ea typeface="Montserrat"/>
                <a:cs typeface="Montserrat"/>
                <a:sym typeface="Montserrat"/>
              </a:rPr>
              <a:t>Business plan</a:t>
            </a:r>
            <a:r>
              <a:rPr lang="en" sz="1200">
                <a:solidFill>
                  <a:srgbClr val="E9E8E3"/>
                </a:solidFill>
                <a:latin typeface="Montserrat"/>
                <a:ea typeface="Montserrat"/>
                <a:cs typeface="Montserrat"/>
                <a:sym typeface="Montserrat"/>
              </a:rPr>
              <a:t> 2022</a:t>
            </a:r>
            <a:endParaRPr sz="1200">
              <a:solidFill>
                <a:srgbClr val="E9E8E3"/>
              </a:solidFill>
              <a:latin typeface="Montserrat"/>
              <a:ea typeface="Montserrat"/>
              <a:cs typeface="Montserrat"/>
              <a:sym typeface="Montserrat"/>
            </a:endParaRPr>
          </a:p>
        </p:txBody>
      </p:sp>
      <p:sp>
        <p:nvSpPr>
          <p:cNvPr id="1502" name="Google Shape;1502;p69"/>
          <p:cNvSpPr/>
          <p:nvPr/>
        </p:nvSpPr>
        <p:spPr>
          <a:xfrm>
            <a:off x="7982874" y="416084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70"/>
          <p:cNvSpPr txBox="1"/>
          <p:nvPr>
            <p:ph type="ctrTitle"/>
          </p:nvPr>
        </p:nvSpPr>
        <p:spPr>
          <a:xfrm>
            <a:off x="1384725" y="822593"/>
            <a:ext cx="4472400" cy="7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a:t>
            </a:r>
            <a:r>
              <a:rPr lang="en">
                <a:solidFill>
                  <a:schemeClr val="lt2"/>
                </a:solidFill>
              </a:rPr>
              <a:t>YOU</a:t>
            </a:r>
            <a:endParaRPr>
              <a:solidFill>
                <a:schemeClr val="lt2"/>
              </a:solidFill>
            </a:endParaRPr>
          </a:p>
        </p:txBody>
      </p:sp>
      <p:sp>
        <p:nvSpPr>
          <p:cNvPr id="1508" name="Google Shape;1508;p70"/>
          <p:cNvSpPr txBox="1"/>
          <p:nvPr>
            <p:ph idx="1" type="subTitle"/>
          </p:nvPr>
        </p:nvSpPr>
        <p:spPr>
          <a:xfrm>
            <a:off x="1384725" y="1506012"/>
            <a:ext cx="4293900" cy="128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Does anyone have any questions?</a:t>
            </a:r>
            <a:endParaRPr/>
          </a:p>
          <a:p>
            <a:pPr indent="0" lvl="0" marL="0" rtl="0" algn="l">
              <a:spcBef>
                <a:spcPts val="1000"/>
              </a:spcBef>
              <a:spcAft>
                <a:spcPts val="0"/>
              </a:spcAft>
              <a:buNone/>
            </a:pPr>
            <a:r>
              <a:rPr lang="en"/>
              <a:t>addyouremail@freepik.com </a:t>
            </a:r>
            <a:endParaRPr/>
          </a:p>
          <a:p>
            <a:pPr indent="0" lvl="0" marL="0" rtl="0" algn="l">
              <a:spcBef>
                <a:spcPts val="0"/>
              </a:spcBef>
              <a:spcAft>
                <a:spcPts val="0"/>
              </a:spcAft>
              <a:buNone/>
            </a:pPr>
            <a:r>
              <a:rPr lang="en"/>
              <a:t>+91  620 421 88 </a:t>
            </a:r>
            <a:endParaRPr/>
          </a:p>
          <a:p>
            <a:pPr indent="0" lvl="0" marL="0" rtl="0" algn="l">
              <a:spcBef>
                <a:spcPts val="0"/>
              </a:spcBef>
              <a:spcAft>
                <a:spcPts val="0"/>
              </a:spcAft>
              <a:buNone/>
            </a:pPr>
            <a:r>
              <a:rPr lang="en"/>
              <a:t>yourcompany.com</a:t>
            </a:r>
            <a:endParaRPr/>
          </a:p>
        </p:txBody>
      </p:sp>
      <p:sp>
        <p:nvSpPr>
          <p:cNvPr id="1509" name="Google Shape;1509;p70"/>
          <p:cNvSpPr txBox="1"/>
          <p:nvPr/>
        </p:nvSpPr>
        <p:spPr>
          <a:xfrm>
            <a:off x="1384725" y="3892862"/>
            <a:ext cx="3038400" cy="317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Montserrat"/>
                <a:ea typeface="Montserrat"/>
                <a:cs typeface="Montserrat"/>
                <a:sym typeface="Montserrat"/>
              </a:rPr>
              <a:t>Please keep this slide for attribution</a:t>
            </a:r>
            <a:endParaRPr sz="1200">
              <a:solidFill>
                <a:schemeClr val="dk1"/>
              </a:solidFill>
              <a:latin typeface="Montserrat"/>
              <a:ea typeface="Montserrat"/>
              <a:cs typeface="Montserrat"/>
              <a:sym typeface="Montserrat"/>
            </a:endParaRPr>
          </a:p>
        </p:txBody>
      </p:sp>
      <p:grpSp>
        <p:nvGrpSpPr>
          <p:cNvPr id="1510" name="Google Shape;1510;p70"/>
          <p:cNvGrpSpPr/>
          <p:nvPr/>
        </p:nvGrpSpPr>
        <p:grpSpPr>
          <a:xfrm>
            <a:off x="1481568" y="2874011"/>
            <a:ext cx="387681" cy="387661"/>
            <a:chOff x="266768" y="1721375"/>
            <a:chExt cx="397907" cy="397887"/>
          </a:xfrm>
        </p:grpSpPr>
        <p:sp>
          <p:nvSpPr>
            <p:cNvPr id="1511" name="Google Shape;1511;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3" name="Google Shape;1513;p70"/>
          <p:cNvGrpSpPr/>
          <p:nvPr/>
        </p:nvGrpSpPr>
        <p:grpSpPr>
          <a:xfrm>
            <a:off x="2012649" y="2874012"/>
            <a:ext cx="387641" cy="387661"/>
            <a:chOff x="864491" y="1723250"/>
            <a:chExt cx="397866" cy="397887"/>
          </a:xfrm>
        </p:grpSpPr>
        <p:sp>
          <p:nvSpPr>
            <p:cNvPr id="1514" name="Google Shape;1514;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70"/>
          <p:cNvGrpSpPr/>
          <p:nvPr/>
        </p:nvGrpSpPr>
        <p:grpSpPr>
          <a:xfrm>
            <a:off x="2543722" y="2874037"/>
            <a:ext cx="387600" cy="387600"/>
            <a:chOff x="2147275" y="2979725"/>
            <a:chExt cx="387600" cy="387600"/>
          </a:xfrm>
        </p:grpSpPr>
        <p:sp>
          <p:nvSpPr>
            <p:cNvPr id="1518" name="Google Shape;1518;p70"/>
            <p:cNvSpPr/>
            <p:nvPr/>
          </p:nvSpPr>
          <p:spPr>
            <a:xfrm>
              <a:off x="2147275" y="2979725"/>
              <a:ext cx="387600" cy="387600"/>
            </a:xfrm>
            <a:prstGeom prst="roundRect">
              <a:avLst>
                <a:gd fmla="val 16667" name="adj"/>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0"/>
            <p:cNvSpPr/>
            <p:nvPr/>
          </p:nvSpPr>
          <p:spPr>
            <a:xfrm>
              <a:off x="2203776" y="3065953"/>
              <a:ext cx="274592" cy="223959"/>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70"/>
          <p:cNvGrpSpPr/>
          <p:nvPr/>
        </p:nvGrpSpPr>
        <p:grpSpPr>
          <a:xfrm flipH="1">
            <a:off x="5948175" y="1088447"/>
            <a:ext cx="208551" cy="228115"/>
            <a:chOff x="1348000" y="237300"/>
            <a:chExt cx="4772325" cy="5220025"/>
          </a:xfrm>
        </p:grpSpPr>
        <p:sp>
          <p:nvSpPr>
            <p:cNvPr id="1521" name="Google Shape;1521;p7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70"/>
          <p:cNvGrpSpPr/>
          <p:nvPr/>
        </p:nvGrpSpPr>
        <p:grpSpPr>
          <a:xfrm flipH="1" rot="10800000">
            <a:off x="1085126" y="1088454"/>
            <a:ext cx="208551" cy="228115"/>
            <a:chOff x="1348000" y="237300"/>
            <a:chExt cx="4772325" cy="5220025"/>
          </a:xfrm>
        </p:grpSpPr>
        <p:sp>
          <p:nvSpPr>
            <p:cNvPr id="1524" name="Google Shape;1524;p7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rgbClr val="100E0E"/>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26" name="Google Shape;1526;p70"/>
          <p:cNvCxnSpPr/>
          <p:nvPr/>
        </p:nvCxnSpPr>
        <p:spPr>
          <a:xfrm>
            <a:off x="1074500" y="4427893"/>
            <a:ext cx="4013400" cy="0"/>
          </a:xfrm>
          <a:prstGeom prst="straightConnector1">
            <a:avLst/>
          </a:prstGeom>
          <a:noFill/>
          <a:ln cap="flat" cmpd="sng" w="9525">
            <a:solidFill>
              <a:srgbClr val="100E0E"/>
            </a:solidFill>
            <a:prstDash val="solid"/>
            <a:round/>
            <a:headEnd len="med" w="med" type="none"/>
            <a:tailEnd len="med" w="med" type="none"/>
          </a:ln>
        </p:spPr>
      </p:cxnSp>
      <p:sp>
        <p:nvSpPr>
          <p:cNvPr id="1527" name="Google Shape;1527;p70"/>
          <p:cNvSpPr/>
          <p:nvPr/>
        </p:nvSpPr>
        <p:spPr>
          <a:xfrm>
            <a:off x="5094472" y="4256181"/>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528" name="Google Shape;1528;p70"/>
          <p:cNvSpPr txBox="1"/>
          <p:nvPr/>
        </p:nvSpPr>
        <p:spPr>
          <a:xfrm>
            <a:off x="5020963" y="4310155"/>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cxnSp>
        <p:nvCxnSpPr>
          <p:cNvPr id="1529" name="Google Shape;1529;p70"/>
          <p:cNvCxnSpPr/>
          <p:nvPr/>
        </p:nvCxnSpPr>
        <p:spPr>
          <a:xfrm>
            <a:off x="1085119" y="736577"/>
            <a:ext cx="5309100" cy="0"/>
          </a:xfrm>
          <a:prstGeom prst="straightConnector1">
            <a:avLst/>
          </a:prstGeom>
          <a:noFill/>
          <a:ln cap="flat" cmpd="sng" w="9525">
            <a:solidFill>
              <a:srgbClr val="100E0E"/>
            </a:solidFill>
            <a:prstDash val="solid"/>
            <a:round/>
            <a:headEnd len="med" w="med" type="none"/>
            <a:tailEnd len="med" w="med" type="none"/>
          </a:ln>
        </p:spPr>
      </p:cxnSp>
      <p:sp>
        <p:nvSpPr>
          <p:cNvPr id="1530" name="Google Shape;1530;p70"/>
          <p:cNvSpPr/>
          <p:nvPr/>
        </p:nvSpPr>
        <p:spPr>
          <a:xfrm>
            <a:off x="7721025" y="714850"/>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0"/>
          <p:cNvSpPr txBox="1"/>
          <p:nvPr/>
        </p:nvSpPr>
        <p:spPr>
          <a:xfrm rot="-5400000">
            <a:off x="6745875" y="2259969"/>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1532" name="Google Shape;1532;p70"/>
          <p:cNvSpPr/>
          <p:nvPr/>
        </p:nvSpPr>
        <p:spPr>
          <a:xfrm flipH="1" rot="-5400000">
            <a:off x="7836958" y="423507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71"/>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ONLINE GAME </a:t>
            </a:r>
            <a:r>
              <a:rPr lang="en">
                <a:solidFill>
                  <a:schemeClr val="lt2"/>
                </a:solidFill>
              </a:rPr>
              <a:t>ICON </a:t>
            </a:r>
            <a:r>
              <a:rPr lang="en"/>
              <a:t>PACK</a:t>
            </a:r>
            <a:endParaRPr/>
          </a:p>
        </p:txBody>
      </p:sp>
      <p:grpSp>
        <p:nvGrpSpPr>
          <p:cNvPr id="1538" name="Google Shape;1538;p71"/>
          <p:cNvGrpSpPr/>
          <p:nvPr/>
        </p:nvGrpSpPr>
        <p:grpSpPr>
          <a:xfrm>
            <a:off x="7154291" y="3918181"/>
            <a:ext cx="243875" cy="348279"/>
            <a:chOff x="6307825" y="3790750"/>
            <a:chExt cx="237325" cy="338925"/>
          </a:xfrm>
        </p:grpSpPr>
        <p:sp>
          <p:nvSpPr>
            <p:cNvPr id="1539" name="Google Shape;1539;p71"/>
            <p:cNvSpPr/>
            <p:nvPr/>
          </p:nvSpPr>
          <p:spPr>
            <a:xfrm>
              <a:off x="6386150" y="3790750"/>
              <a:ext cx="159000" cy="100075"/>
            </a:xfrm>
            <a:custGeom>
              <a:rect b="b" l="l" r="r" t="t"/>
              <a:pathLst>
                <a:path extrusionOk="0" h="4003" w="6360">
                  <a:moveTo>
                    <a:pt x="5522" y="1"/>
                  </a:moveTo>
                  <a:lnTo>
                    <a:pt x="5522" y="373"/>
                  </a:lnTo>
                  <a:cubicBezTo>
                    <a:pt x="5522" y="1025"/>
                    <a:pt x="4994" y="1552"/>
                    <a:pt x="4343" y="1552"/>
                  </a:cubicBezTo>
                  <a:lnTo>
                    <a:pt x="1985" y="1552"/>
                  </a:lnTo>
                  <a:cubicBezTo>
                    <a:pt x="900" y="1552"/>
                    <a:pt x="0" y="2451"/>
                    <a:pt x="0" y="3537"/>
                  </a:cubicBezTo>
                  <a:lnTo>
                    <a:pt x="0" y="4002"/>
                  </a:lnTo>
                  <a:lnTo>
                    <a:pt x="807" y="4002"/>
                  </a:lnTo>
                  <a:lnTo>
                    <a:pt x="807" y="3320"/>
                  </a:lnTo>
                  <a:cubicBezTo>
                    <a:pt x="807" y="2793"/>
                    <a:pt x="1241" y="2327"/>
                    <a:pt x="1799" y="2327"/>
                  </a:cubicBezTo>
                  <a:lnTo>
                    <a:pt x="4715" y="2327"/>
                  </a:lnTo>
                  <a:cubicBezTo>
                    <a:pt x="5615" y="2327"/>
                    <a:pt x="6359" y="1614"/>
                    <a:pt x="6359" y="714"/>
                  </a:cubicBezTo>
                  <a:lnTo>
                    <a:pt x="635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6406300" y="3890800"/>
              <a:ext cx="79125" cy="79125"/>
            </a:xfrm>
            <a:custGeom>
              <a:rect b="b" l="l" r="r" t="t"/>
              <a:pathLst>
                <a:path extrusionOk="0" h="3165" w="3165">
                  <a:moveTo>
                    <a:pt x="1" y="0"/>
                  </a:moveTo>
                  <a:lnTo>
                    <a:pt x="1" y="3164"/>
                  </a:lnTo>
                  <a:lnTo>
                    <a:pt x="3165" y="3164"/>
                  </a:lnTo>
                  <a:lnTo>
                    <a:pt x="3165" y="2761"/>
                  </a:lnTo>
                  <a:cubicBezTo>
                    <a:pt x="3165" y="1241"/>
                    <a:pt x="1924" y="0"/>
                    <a:pt x="37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6307825" y="3989275"/>
              <a:ext cx="177600" cy="140400"/>
            </a:xfrm>
            <a:custGeom>
              <a:rect b="b" l="l" r="r" t="t"/>
              <a:pathLst>
                <a:path extrusionOk="0" h="5616" w="7104">
                  <a:moveTo>
                    <a:pt x="0" y="1"/>
                  </a:moveTo>
                  <a:lnTo>
                    <a:pt x="0" y="838"/>
                  </a:lnTo>
                  <a:lnTo>
                    <a:pt x="1582" y="838"/>
                  </a:lnTo>
                  <a:lnTo>
                    <a:pt x="1582" y="1614"/>
                  </a:lnTo>
                  <a:lnTo>
                    <a:pt x="0" y="1614"/>
                  </a:lnTo>
                  <a:lnTo>
                    <a:pt x="0" y="1986"/>
                  </a:lnTo>
                  <a:cubicBezTo>
                    <a:pt x="0" y="2141"/>
                    <a:pt x="31" y="2265"/>
                    <a:pt x="31" y="2389"/>
                  </a:cubicBezTo>
                  <a:lnTo>
                    <a:pt x="1582" y="2389"/>
                  </a:lnTo>
                  <a:lnTo>
                    <a:pt x="1582" y="3196"/>
                  </a:lnTo>
                  <a:lnTo>
                    <a:pt x="217" y="3196"/>
                  </a:lnTo>
                  <a:cubicBezTo>
                    <a:pt x="729" y="4809"/>
                    <a:pt x="2133" y="5615"/>
                    <a:pt x="3540" y="5615"/>
                  </a:cubicBezTo>
                  <a:cubicBezTo>
                    <a:pt x="4948" y="5615"/>
                    <a:pt x="6359" y="4809"/>
                    <a:pt x="6887" y="3196"/>
                  </a:cubicBezTo>
                  <a:lnTo>
                    <a:pt x="5522" y="3196"/>
                  </a:lnTo>
                  <a:lnTo>
                    <a:pt x="5522" y="2389"/>
                  </a:lnTo>
                  <a:lnTo>
                    <a:pt x="7073" y="2389"/>
                  </a:lnTo>
                  <a:cubicBezTo>
                    <a:pt x="7073" y="2234"/>
                    <a:pt x="7104" y="2110"/>
                    <a:pt x="7104" y="1986"/>
                  </a:cubicBezTo>
                  <a:lnTo>
                    <a:pt x="7104" y="1614"/>
                  </a:lnTo>
                  <a:lnTo>
                    <a:pt x="5522" y="1614"/>
                  </a:lnTo>
                  <a:lnTo>
                    <a:pt x="5522" y="838"/>
                  </a:lnTo>
                  <a:lnTo>
                    <a:pt x="7104" y="838"/>
                  </a:lnTo>
                  <a:lnTo>
                    <a:pt x="710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6307825" y="3890800"/>
              <a:ext cx="79125" cy="79125"/>
            </a:xfrm>
            <a:custGeom>
              <a:rect b="b" l="l" r="r" t="t"/>
              <a:pathLst>
                <a:path extrusionOk="0" h="3165" w="3165">
                  <a:moveTo>
                    <a:pt x="2761" y="0"/>
                  </a:moveTo>
                  <a:cubicBezTo>
                    <a:pt x="1241" y="0"/>
                    <a:pt x="0" y="1241"/>
                    <a:pt x="0" y="2761"/>
                  </a:cubicBezTo>
                  <a:lnTo>
                    <a:pt x="0" y="3133"/>
                  </a:lnTo>
                  <a:lnTo>
                    <a:pt x="3164" y="3164"/>
                  </a:lnTo>
                  <a:lnTo>
                    <a:pt x="316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71"/>
          <p:cNvSpPr/>
          <p:nvPr/>
        </p:nvSpPr>
        <p:spPr>
          <a:xfrm>
            <a:off x="7897228" y="3919095"/>
            <a:ext cx="306019" cy="346687"/>
          </a:xfrm>
          <a:custGeom>
            <a:rect b="b" l="l" r="r" t="t"/>
            <a:pathLst>
              <a:path extrusionOk="0" h="13495" w="11912">
                <a:moveTo>
                  <a:pt x="5094" y="1"/>
                </a:moveTo>
                <a:cubicBezTo>
                  <a:pt x="2296" y="1"/>
                  <a:pt x="0" y="2315"/>
                  <a:pt x="31" y="5119"/>
                </a:cubicBezTo>
                <a:lnTo>
                  <a:pt x="31" y="9028"/>
                </a:lnTo>
                <a:cubicBezTo>
                  <a:pt x="0" y="11013"/>
                  <a:pt x="1582" y="12657"/>
                  <a:pt x="3567" y="12688"/>
                </a:cubicBezTo>
                <a:lnTo>
                  <a:pt x="4064" y="12688"/>
                </a:lnTo>
                <a:cubicBezTo>
                  <a:pt x="4219" y="13153"/>
                  <a:pt x="4653" y="13463"/>
                  <a:pt x="5149" y="13494"/>
                </a:cubicBezTo>
                <a:lnTo>
                  <a:pt x="6700" y="13494"/>
                </a:lnTo>
                <a:cubicBezTo>
                  <a:pt x="7259" y="13463"/>
                  <a:pt x="7755" y="13060"/>
                  <a:pt x="7879" y="12533"/>
                </a:cubicBezTo>
                <a:cubicBezTo>
                  <a:pt x="8003" y="11788"/>
                  <a:pt x="7445" y="11106"/>
                  <a:pt x="6700" y="11106"/>
                </a:cubicBezTo>
                <a:lnTo>
                  <a:pt x="5149" y="11106"/>
                </a:lnTo>
                <a:cubicBezTo>
                  <a:pt x="4653" y="11106"/>
                  <a:pt x="4188" y="11416"/>
                  <a:pt x="4033" y="11912"/>
                </a:cubicBezTo>
                <a:lnTo>
                  <a:pt x="3567" y="11912"/>
                </a:lnTo>
                <a:cubicBezTo>
                  <a:pt x="2172" y="11881"/>
                  <a:pt x="962" y="10858"/>
                  <a:pt x="807" y="9431"/>
                </a:cubicBezTo>
                <a:lnTo>
                  <a:pt x="807" y="9431"/>
                </a:lnTo>
                <a:cubicBezTo>
                  <a:pt x="931" y="9493"/>
                  <a:pt x="1055" y="9493"/>
                  <a:pt x="1179" y="9524"/>
                </a:cubicBezTo>
                <a:lnTo>
                  <a:pt x="3164" y="9524"/>
                </a:lnTo>
                <a:lnTo>
                  <a:pt x="3164" y="4716"/>
                </a:lnTo>
                <a:lnTo>
                  <a:pt x="1210" y="4716"/>
                </a:lnTo>
                <a:cubicBezTo>
                  <a:pt x="1086" y="4716"/>
                  <a:pt x="962" y="4747"/>
                  <a:pt x="838" y="4809"/>
                </a:cubicBezTo>
                <a:cubicBezTo>
                  <a:pt x="869" y="4220"/>
                  <a:pt x="1024" y="3661"/>
                  <a:pt x="1303" y="3134"/>
                </a:cubicBezTo>
                <a:lnTo>
                  <a:pt x="2544" y="3134"/>
                </a:lnTo>
                <a:cubicBezTo>
                  <a:pt x="2582" y="3137"/>
                  <a:pt x="2621" y="3139"/>
                  <a:pt x="2659" y="3139"/>
                </a:cubicBezTo>
                <a:cubicBezTo>
                  <a:pt x="2992" y="3139"/>
                  <a:pt x="3320" y="3022"/>
                  <a:pt x="3599" y="2855"/>
                </a:cubicBezTo>
                <a:cubicBezTo>
                  <a:pt x="4064" y="2514"/>
                  <a:pt x="4591" y="2327"/>
                  <a:pt x="5149" y="2327"/>
                </a:cubicBezTo>
                <a:lnTo>
                  <a:pt x="6731" y="2327"/>
                </a:lnTo>
                <a:cubicBezTo>
                  <a:pt x="7290" y="2327"/>
                  <a:pt x="7848" y="2514"/>
                  <a:pt x="8282" y="2855"/>
                </a:cubicBezTo>
                <a:cubicBezTo>
                  <a:pt x="8561" y="3022"/>
                  <a:pt x="8889" y="3139"/>
                  <a:pt x="9222" y="3139"/>
                </a:cubicBezTo>
                <a:cubicBezTo>
                  <a:pt x="9260" y="3139"/>
                  <a:pt x="9299" y="3137"/>
                  <a:pt x="9337" y="3134"/>
                </a:cubicBezTo>
                <a:lnTo>
                  <a:pt x="10609" y="3134"/>
                </a:lnTo>
                <a:cubicBezTo>
                  <a:pt x="10857" y="3661"/>
                  <a:pt x="11012" y="4220"/>
                  <a:pt x="11074" y="4809"/>
                </a:cubicBezTo>
                <a:cubicBezTo>
                  <a:pt x="10950" y="4747"/>
                  <a:pt x="10826" y="4716"/>
                  <a:pt x="10702" y="4716"/>
                </a:cubicBezTo>
                <a:lnTo>
                  <a:pt x="8717" y="4716"/>
                </a:lnTo>
                <a:lnTo>
                  <a:pt x="8717" y="9555"/>
                </a:lnTo>
                <a:lnTo>
                  <a:pt x="10702" y="9555"/>
                </a:lnTo>
                <a:cubicBezTo>
                  <a:pt x="11353" y="9555"/>
                  <a:pt x="11881" y="9028"/>
                  <a:pt x="11881" y="8345"/>
                </a:cubicBezTo>
                <a:lnTo>
                  <a:pt x="11912" y="5150"/>
                </a:lnTo>
                <a:cubicBezTo>
                  <a:pt x="11912" y="2315"/>
                  <a:pt x="9616" y="1"/>
                  <a:pt x="6818" y="1"/>
                </a:cubicBezTo>
                <a:cubicBezTo>
                  <a:pt x="6800" y="1"/>
                  <a:pt x="6781" y="1"/>
                  <a:pt x="6762" y="1"/>
                </a:cubicBezTo>
                <a:lnTo>
                  <a:pt x="5149" y="1"/>
                </a:lnTo>
                <a:cubicBezTo>
                  <a:pt x="5131" y="1"/>
                  <a:pt x="5112" y="1"/>
                  <a:pt x="509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71"/>
          <p:cNvGrpSpPr/>
          <p:nvPr/>
        </p:nvGrpSpPr>
        <p:grpSpPr>
          <a:xfrm>
            <a:off x="5609911" y="3918977"/>
            <a:ext cx="284517" cy="346687"/>
            <a:chOff x="4804925" y="3791525"/>
            <a:chExt cx="276875" cy="337375"/>
          </a:xfrm>
        </p:grpSpPr>
        <p:sp>
          <p:nvSpPr>
            <p:cNvPr id="1545" name="Google Shape;1545;p71"/>
            <p:cNvSpPr/>
            <p:nvPr/>
          </p:nvSpPr>
          <p:spPr>
            <a:xfrm>
              <a:off x="4804925" y="3791525"/>
              <a:ext cx="176850" cy="337375"/>
            </a:xfrm>
            <a:custGeom>
              <a:rect b="b" l="l" r="r" t="t"/>
              <a:pathLst>
                <a:path extrusionOk="0" h="13495" w="7074">
                  <a:moveTo>
                    <a:pt x="4716" y="1552"/>
                  </a:moveTo>
                  <a:lnTo>
                    <a:pt x="4716" y="2358"/>
                  </a:lnTo>
                  <a:lnTo>
                    <a:pt x="2327" y="2358"/>
                  </a:lnTo>
                  <a:lnTo>
                    <a:pt x="2327" y="1552"/>
                  </a:lnTo>
                  <a:close/>
                  <a:moveTo>
                    <a:pt x="3971" y="11044"/>
                  </a:moveTo>
                  <a:lnTo>
                    <a:pt x="3971" y="11881"/>
                  </a:lnTo>
                  <a:lnTo>
                    <a:pt x="3165" y="11881"/>
                  </a:lnTo>
                  <a:lnTo>
                    <a:pt x="3165" y="11044"/>
                  </a:lnTo>
                  <a:close/>
                  <a:moveTo>
                    <a:pt x="1" y="1"/>
                  </a:moveTo>
                  <a:lnTo>
                    <a:pt x="1" y="13494"/>
                  </a:lnTo>
                  <a:lnTo>
                    <a:pt x="7073" y="13494"/>
                  </a:lnTo>
                  <a:lnTo>
                    <a:pt x="7073" y="8810"/>
                  </a:lnTo>
                  <a:lnTo>
                    <a:pt x="7011" y="8717"/>
                  </a:lnTo>
                  <a:lnTo>
                    <a:pt x="6360" y="8717"/>
                  </a:lnTo>
                  <a:lnTo>
                    <a:pt x="5708" y="9493"/>
                  </a:lnTo>
                  <a:cubicBezTo>
                    <a:pt x="5200" y="10083"/>
                    <a:pt x="4564" y="10336"/>
                    <a:pt x="3942" y="10336"/>
                  </a:cubicBezTo>
                  <a:cubicBezTo>
                    <a:pt x="2439" y="10336"/>
                    <a:pt x="1018" y="8860"/>
                    <a:pt x="1676" y="7104"/>
                  </a:cubicBezTo>
                  <a:lnTo>
                    <a:pt x="2513" y="4933"/>
                  </a:lnTo>
                  <a:cubicBezTo>
                    <a:pt x="2917" y="3847"/>
                    <a:pt x="3940" y="3165"/>
                    <a:pt x="5088" y="3134"/>
                  </a:cubicBezTo>
                  <a:lnTo>
                    <a:pt x="7073" y="3134"/>
                  </a:lnTo>
                  <a:lnTo>
                    <a:pt x="707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4863100" y="3889250"/>
              <a:ext cx="218700" cy="139325"/>
            </a:xfrm>
            <a:custGeom>
              <a:rect b="b" l="l" r="r" t="t"/>
              <a:pathLst>
                <a:path extrusionOk="0" h="5573" w="8748">
                  <a:moveTo>
                    <a:pt x="2792" y="1458"/>
                  </a:moveTo>
                  <a:lnTo>
                    <a:pt x="3350" y="2017"/>
                  </a:lnTo>
                  <a:lnTo>
                    <a:pt x="2792" y="2575"/>
                  </a:lnTo>
                  <a:lnTo>
                    <a:pt x="2234" y="2017"/>
                  </a:lnTo>
                  <a:lnTo>
                    <a:pt x="2792" y="1458"/>
                  </a:lnTo>
                  <a:close/>
                  <a:moveTo>
                    <a:pt x="5956" y="1458"/>
                  </a:moveTo>
                  <a:lnTo>
                    <a:pt x="6514" y="2017"/>
                  </a:lnTo>
                  <a:lnTo>
                    <a:pt x="5956" y="2575"/>
                  </a:lnTo>
                  <a:lnTo>
                    <a:pt x="5398" y="2017"/>
                  </a:lnTo>
                  <a:lnTo>
                    <a:pt x="5956" y="1458"/>
                  </a:lnTo>
                  <a:close/>
                  <a:moveTo>
                    <a:pt x="2792" y="0"/>
                  </a:moveTo>
                  <a:cubicBezTo>
                    <a:pt x="1985" y="0"/>
                    <a:pt x="1241" y="528"/>
                    <a:pt x="931" y="1272"/>
                  </a:cubicBezTo>
                  <a:lnTo>
                    <a:pt x="124" y="3413"/>
                  </a:lnTo>
                  <a:cubicBezTo>
                    <a:pt x="31" y="3599"/>
                    <a:pt x="0" y="3785"/>
                    <a:pt x="0" y="3971"/>
                  </a:cubicBezTo>
                  <a:cubicBezTo>
                    <a:pt x="0" y="4934"/>
                    <a:pt x="799" y="5559"/>
                    <a:pt x="1618" y="5559"/>
                  </a:cubicBezTo>
                  <a:cubicBezTo>
                    <a:pt x="2039" y="5559"/>
                    <a:pt x="2466" y="5394"/>
                    <a:pt x="2792" y="5025"/>
                  </a:cubicBezTo>
                  <a:lnTo>
                    <a:pt x="3567" y="4126"/>
                  </a:lnTo>
                  <a:cubicBezTo>
                    <a:pt x="3661" y="4033"/>
                    <a:pt x="3754" y="3971"/>
                    <a:pt x="3878" y="3971"/>
                  </a:cubicBezTo>
                  <a:lnTo>
                    <a:pt x="4870" y="3971"/>
                  </a:lnTo>
                  <a:cubicBezTo>
                    <a:pt x="4994" y="3971"/>
                    <a:pt x="5087" y="4033"/>
                    <a:pt x="5180" y="4126"/>
                  </a:cubicBezTo>
                  <a:lnTo>
                    <a:pt x="5956" y="5025"/>
                  </a:lnTo>
                  <a:cubicBezTo>
                    <a:pt x="6282" y="5404"/>
                    <a:pt x="6708" y="5573"/>
                    <a:pt x="7129" y="5573"/>
                  </a:cubicBezTo>
                  <a:cubicBezTo>
                    <a:pt x="7949" y="5573"/>
                    <a:pt x="8748" y="4934"/>
                    <a:pt x="8748" y="3971"/>
                  </a:cubicBezTo>
                  <a:cubicBezTo>
                    <a:pt x="8748" y="3785"/>
                    <a:pt x="8717" y="3599"/>
                    <a:pt x="8624" y="3413"/>
                  </a:cubicBezTo>
                  <a:lnTo>
                    <a:pt x="8655" y="3413"/>
                  </a:lnTo>
                  <a:lnTo>
                    <a:pt x="7817" y="1272"/>
                  </a:lnTo>
                  <a:cubicBezTo>
                    <a:pt x="7538" y="528"/>
                    <a:pt x="6793" y="0"/>
                    <a:pt x="595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71"/>
          <p:cNvGrpSpPr/>
          <p:nvPr/>
        </p:nvGrpSpPr>
        <p:grpSpPr>
          <a:xfrm>
            <a:off x="6355794" y="3929356"/>
            <a:ext cx="346687" cy="325081"/>
            <a:chOff x="5530775" y="3801625"/>
            <a:chExt cx="337375" cy="316350"/>
          </a:xfrm>
        </p:grpSpPr>
        <p:sp>
          <p:nvSpPr>
            <p:cNvPr id="1548" name="Google Shape;1548;p71"/>
            <p:cNvSpPr/>
            <p:nvPr/>
          </p:nvSpPr>
          <p:spPr>
            <a:xfrm>
              <a:off x="5530775" y="3880725"/>
              <a:ext cx="217950" cy="237250"/>
            </a:xfrm>
            <a:custGeom>
              <a:rect b="b" l="l" r="r" t="t"/>
              <a:pathLst>
                <a:path extrusionOk="0" h="9490" w="8718">
                  <a:moveTo>
                    <a:pt x="2762" y="5366"/>
                  </a:moveTo>
                  <a:lnTo>
                    <a:pt x="3351" y="5925"/>
                  </a:lnTo>
                  <a:lnTo>
                    <a:pt x="2762" y="6483"/>
                  </a:lnTo>
                  <a:lnTo>
                    <a:pt x="2203" y="5925"/>
                  </a:lnTo>
                  <a:lnTo>
                    <a:pt x="2762" y="5366"/>
                  </a:lnTo>
                  <a:close/>
                  <a:moveTo>
                    <a:pt x="5926" y="5366"/>
                  </a:moveTo>
                  <a:lnTo>
                    <a:pt x="6515" y="5925"/>
                  </a:lnTo>
                  <a:lnTo>
                    <a:pt x="5926" y="6483"/>
                  </a:lnTo>
                  <a:lnTo>
                    <a:pt x="5367" y="5925"/>
                  </a:lnTo>
                  <a:lnTo>
                    <a:pt x="5926" y="5366"/>
                  </a:lnTo>
                  <a:close/>
                  <a:moveTo>
                    <a:pt x="4313" y="0"/>
                  </a:moveTo>
                  <a:cubicBezTo>
                    <a:pt x="4095" y="0"/>
                    <a:pt x="3940" y="186"/>
                    <a:pt x="3940" y="403"/>
                  </a:cubicBezTo>
                  <a:lnTo>
                    <a:pt x="3940" y="3940"/>
                  </a:lnTo>
                  <a:lnTo>
                    <a:pt x="2762" y="3940"/>
                  </a:lnTo>
                  <a:cubicBezTo>
                    <a:pt x="1955" y="3940"/>
                    <a:pt x="1242" y="4436"/>
                    <a:pt x="931" y="5211"/>
                  </a:cubicBezTo>
                  <a:lnTo>
                    <a:pt x="125" y="7352"/>
                  </a:lnTo>
                  <a:cubicBezTo>
                    <a:pt x="32" y="7507"/>
                    <a:pt x="1" y="7693"/>
                    <a:pt x="1" y="7910"/>
                  </a:cubicBezTo>
                  <a:cubicBezTo>
                    <a:pt x="1" y="8866"/>
                    <a:pt x="788" y="9489"/>
                    <a:pt x="1602" y="9489"/>
                  </a:cubicBezTo>
                  <a:cubicBezTo>
                    <a:pt x="2028" y="9489"/>
                    <a:pt x="2462" y="9318"/>
                    <a:pt x="2793" y="8934"/>
                  </a:cubicBezTo>
                  <a:lnTo>
                    <a:pt x="3568" y="8034"/>
                  </a:lnTo>
                  <a:cubicBezTo>
                    <a:pt x="3630" y="7941"/>
                    <a:pt x="3754" y="7910"/>
                    <a:pt x="3847" y="7910"/>
                  </a:cubicBezTo>
                  <a:lnTo>
                    <a:pt x="4871" y="7910"/>
                  </a:lnTo>
                  <a:cubicBezTo>
                    <a:pt x="4964" y="7910"/>
                    <a:pt x="5088" y="7941"/>
                    <a:pt x="5150" y="8034"/>
                  </a:cubicBezTo>
                  <a:lnTo>
                    <a:pt x="5926" y="8934"/>
                  </a:lnTo>
                  <a:cubicBezTo>
                    <a:pt x="6256" y="9318"/>
                    <a:pt x="6690" y="9489"/>
                    <a:pt x="7116" y="9489"/>
                  </a:cubicBezTo>
                  <a:cubicBezTo>
                    <a:pt x="7930" y="9489"/>
                    <a:pt x="8717" y="8866"/>
                    <a:pt x="8717" y="7910"/>
                  </a:cubicBezTo>
                  <a:cubicBezTo>
                    <a:pt x="8717" y="7693"/>
                    <a:pt x="8655" y="7507"/>
                    <a:pt x="8593" y="7321"/>
                  </a:cubicBezTo>
                  <a:lnTo>
                    <a:pt x="7787" y="5211"/>
                  </a:lnTo>
                  <a:cubicBezTo>
                    <a:pt x="7477" y="4436"/>
                    <a:pt x="6763" y="3940"/>
                    <a:pt x="5926" y="3940"/>
                  </a:cubicBezTo>
                  <a:lnTo>
                    <a:pt x="4747" y="3940"/>
                  </a:lnTo>
                  <a:lnTo>
                    <a:pt x="4747" y="1055"/>
                  </a:lnTo>
                  <a:cubicBezTo>
                    <a:pt x="4747" y="900"/>
                    <a:pt x="4871" y="807"/>
                    <a:pt x="4995" y="807"/>
                  </a:cubicBezTo>
                  <a:lnTo>
                    <a:pt x="6484" y="807"/>
                  </a:lnTo>
                  <a:cubicBezTo>
                    <a:pt x="6453" y="683"/>
                    <a:pt x="6453" y="528"/>
                    <a:pt x="6453" y="403"/>
                  </a:cubicBezTo>
                  <a:cubicBezTo>
                    <a:pt x="6453" y="279"/>
                    <a:pt x="6453" y="155"/>
                    <a:pt x="6484" y="31"/>
                  </a:cubicBezTo>
                  <a:lnTo>
                    <a:pt x="431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5804525" y="3805500"/>
              <a:ext cx="63625" cy="75250"/>
            </a:xfrm>
            <a:custGeom>
              <a:rect b="b" l="l" r="r" t="t"/>
              <a:pathLst>
                <a:path extrusionOk="0" h="3010" w="2545">
                  <a:moveTo>
                    <a:pt x="1" y="0"/>
                  </a:moveTo>
                  <a:lnTo>
                    <a:pt x="1" y="0"/>
                  </a:lnTo>
                  <a:cubicBezTo>
                    <a:pt x="342" y="962"/>
                    <a:pt x="528" y="1986"/>
                    <a:pt x="559" y="3009"/>
                  </a:cubicBezTo>
                  <a:lnTo>
                    <a:pt x="2544" y="3009"/>
                  </a:lnTo>
                  <a:cubicBezTo>
                    <a:pt x="2358" y="1582"/>
                    <a:pt x="1366" y="404"/>
                    <a:pt x="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5759550" y="3900100"/>
              <a:ext cx="38800" cy="79125"/>
            </a:xfrm>
            <a:custGeom>
              <a:rect b="b" l="l" r="r" t="t"/>
              <a:pathLst>
                <a:path extrusionOk="0" h="3165" w="1552">
                  <a:moveTo>
                    <a:pt x="1" y="1"/>
                  </a:moveTo>
                  <a:cubicBezTo>
                    <a:pt x="63" y="1645"/>
                    <a:pt x="559" y="3010"/>
                    <a:pt x="807" y="3165"/>
                  </a:cubicBezTo>
                  <a:lnTo>
                    <a:pt x="838" y="3165"/>
                  </a:lnTo>
                  <a:cubicBezTo>
                    <a:pt x="1024" y="3010"/>
                    <a:pt x="1490" y="1645"/>
                    <a:pt x="155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5760325" y="3801625"/>
              <a:ext cx="38800" cy="79125"/>
            </a:xfrm>
            <a:custGeom>
              <a:rect b="b" l="l" r="r" t="t"/>
              <a:pathLst>
                <a:path extrusionOk="0" h="3165" w="1552">
                  <a:moveTo>
                    <a:pt x="745" y="0"/>
                  </a:moveTo>
                  <a:cubicBezTo>
                    <a:pt x="528" y="155"/>
                    <a:pt x="63" y="1520"/>
                    <a:pt x="1" y="3164"/>
                  </a:cubicBezTo>
                  <a:lnTo>
                    <a:pt x="1552" y="3164"/>
                  </a:lnTo>
                  <a:cubicBezTo>
                    <a:pt x="1490" y="1520"/>
                    <a:pt x="1024" y="155"/>
                    <a:pt x="77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5804525" y="3900100"/>
              <a:ext cx="63625" cy="75250"/>
            </a:xfrm>
            <a:custGeom>
              <a:rect b="b" l="l" r="r" t="t"/>
              <a:pathLst>
                <a:path extrusionOk="0" h="3010" w="2545">
                  <a:moveTo>
                    <a:pt x="559" y="1"/>
                  </a:moveTo>
                  <a:cubicBezTo>
                    <a:pt x="528" y="1024"/>
                    <a:pt x="342" y="2048"/>
                    <a:pt x="1" y="3010"/>
                  </a:cubicBezTo>
                  <a:cubicBezTo>
                    <a:pt x="1366" y="2606"/>
                    <a:pt x="2358" y="1428"/>
                    <a:pt x="254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1"/>
            <p:cNvSpPr/>
            <p:nvPr/>
          </p:nvSpPr>
          <p:spPr>
            <a:xfrm>
              <a:off x="5691300" y="3900100"/>
              <a:ext cx="63625" cy="75250"/>
            </a:xfrm>
            <a:custGeom>
              <a:rect b="b" l="l" r="r" t="t"/>
              <a:pathLst>
                <a:path extrusionOk="0" h="3010" w="2545">
                  <a:moveTo>
                    <a:pt x="1" y="1"/>
                  </a:moveTo>
                  <a:cubicBezTo>
                    <a:pt x="156" y="1428"/>
                    <a:pt x="1149" y="2606"/>
                    <a:pt x="2544" y="3010"/>
                  </a:cubicBezTo>
                  <a:cubicBezTo>
                    <a:pt x="2172" y="2048"/>
                    <a:pt x="1986" y="1024"/>
                    <a:pt x="195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1"/>
            <p:cNvSpPr/>
            <p:nvPr/>
          </p:nvSpPr>
          <p:spPr>
            <a:xfrm>
              <a:off x="5691300" y="3805500"/>
              <a:ext cx="63625" cy="75250"/>
            </a:xfrm>
            <a:custGeom>
              <a:rect b="b" l="l" r="r" t="t"/>
              <a:pathLst>
                <a:path extrusionOk="0" h="3010" w="2545">
                  <a:moveTo>
                    <a:pt x="2544" y="0"/>
                  </a:moveTo>
                  <a:lnTo>
                    <a:pt x="2544" y="0"/>
                  </a:lnTo>
                  <a:cubicBezTo>
                    <a:pt x="1149" y="404"/>
                    <a:pt x="156" y="1582"/>
                    <a:pt x="1" y="3009"/>
                  </a:cubicBezTo>
                  <a:lnTo>
                    <a:pt x="1955" y="3009"/>
                  </a:lnTo>
                  <a:cubicBezTo>
                    <a:pt x="1986" y="1986"/>
                    <a:pt x="2172" y="962"/>
                    <a:pt x="254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71"/>
          <p:cNvGrpSpPr/>
          <p:nvPr/>
        </p:nvGrpSpPr>
        <p:grpSpPr>
          <a:xfrm>
            <a:off x="4804273" y="3939709"/>
            <a:ext cx="346661" cy="304426"/>
            <a:chOff x="4020925" y="3811700"/>
            <a:chExt cx="337350" cy="296250"/>
          </a:xfrm>
        </p:grpSpPr>
        <p:sp>
          <p:nvSpPr>
            <p:cNvPr id="1556" name="Google Shape;1556;p71"/>
            <p:cNvSpPr/>
            <p:nvPr/>
          </p:nvSpPr>
          <p:spPr>
            <a:xfrm>
              <a:off x="4062025" y="3831850"/>
              <a:ext cx="255925" cy="276100"/>
            </a:xfrm>
            <a:custGeom>
              <a:rect b="b" l="l" r="r" t="t"/>
              <a:pathLst>
                <a:path extrusionOk="0" h="11044" w="10237">
                  <a:moveTo>
                    <a:pt x="5118" y="1"/>
                  </a:moveTo>
                  <a:cubicBezTo>
                    <a:pt x="3816" y="1"/>
                    <a:pt x="3505" y="1831"/>
                    <a:pt x="4746" y="2265"/>
                  </a:cubicBezTo>
                  <a:lnTo>
                    <a:pt x="4746" y="4716"/>
                  </a:lnTo>
                  <a:lnTo>
                    <a:pt x="1179" y="4716"/>
                  </a:lnTo>
                  <a:cubicBezTo>
                    <a:pt x="528" y="4716"/>
                    <a:pt x="0" y="5243"/>
                    <a:pt x="0" y="5895"/>
                  </a:cubicBezTo>
                  <a:lnTo>
                    <a:pt x="0" y="9865"/>
                  </a:lnTo>
                  <a:cubicBezTo>
                    <a:pt x="0" y="10516"/>
                    <a:pt x="528" y="11044"/>
                    <a:pt x="1179" y="11044"/>
                  </a:cubicBezTo>
                  <a:lnTo>
                    <a:pt x="3071" y="11044"/>
                  </a:lnTo>
                  <a:cubicBezTo>
                    <a:pt x="3505" y="11044"/>
                    <a:pt x="3940" y="10796"/>
                    <a:pt x="4126" y="10392"/>
                  </a:cubicBezTo>
                  <a:lnTo>
                    <a:pt x="4467" y="9679"/>
                  </a:lnTo>
                  <a:cubicBezTo>
                    <a:pt x="4529" y="9555"/>
                    <a:pt x="4684" y="9462"/>
                    <a:pt x="4839" y="9462"/>
                  </a:cubicBezTo>
                  <a:lnTo>
                    <a:pt x="5429" y="9462"/>
                  </a:lnTo>
                  <a:cubicBezTo>
                    <a:pt x="5584" y="9462"/>
                    <a:pt x="5708" y="9555"/>
                    <a:pt x="5770" y="9679"/>
                  </a:cubicBezTo>
                  <a:lnTo>
                    <a:pt x="6142" y="10392"/>
                  </a:lnTo>
                  <a:cubicBezTo>
                    <a:pt x="6328" y="10796"/>
                    <a:pt x="6762" y="11044"/>
                    <a:pt x="7197" y="11044"/>
                  </a:cubicBezTo>
                  <a:lnTo>
                    <a:pt x="9058" y="11044"/>
                  </a:lnTo>
                  <a:cubicBezTo>
                    <a:pt x="9709" y="11044"/>
                    <a:pt x="10237" y="10516"/>
                    <a:pt x="10237" y="9865"/>
                  </a:cubicBezTo>
                  <a:lnTo>
                    <a:pt x="10237" y="5895"/>
                  </a:lnTo>
                  <a:cubicBezTo>
                    <a:pt x="10237" y="5243"/>
                    <a:pt x="9709" y="4716"/>
                    <a:pt x="9058" y="4716"/>
                  </a:cubicBezTo>
                  <a:lnTo>
                    <a:pt x="5522" y="4716"/>
                  </a:lnTo>
                  <a:lnTo>
                    <a:pt x="5522" y="2265"/>
                  </a:lnTo>
                  <a:cubicBezTo>
                    <a:pt x="6731" y="1831"/>
                    <a:pt x="6421" y="1"/>
                    <a:pt x="5118"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4269075" y="3812475"/>
              <a:ext cx="33375" cy="96950"/>
            </a:xfrm>
            <a:custGeom>
              <a:rect b="b" l="l" r="r" t="t"/>
              <a:pathLst>
                <a:path extrusionOk="0" h="3878" w="1335">
                  <a:moveTo>
                    <a:pt x="714" y="1"/>
                  </a:moveTo>
                  <a:lnTo>
                    <a:pt x="0" y="342"/>
                  </a:lnTo>
                  <a:cubicBezTo>
                    <a:pt x="497" y="1334"/>
                    <a:pt x="497" y="2513"/>
                    <a:pt x="0" y="3537"/>
                  </a:cubicBezTo>
                  <a:lnTo>
                    <a:pt x="714" y="3878"/>
                  </a:lnTo>
                  <a:cubicBezTo>
                    <a:pt x="1334" y="2637"/>
                    <a:pt x="1334" y="1210"/>
                    <a:pt x="71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4077525" y="3811700"/>
              <a:ext cx="32600" cy="96950"/>
            </a:xfrm>
            <a:custGeom>
              <a:rect b="b" l="l" r="r" t="t"/>
              <a:pathLst>
                <a:path extrusionOk="0" h="3878" w="1304">
                  <a:moveTo>
                    <a:pt x="590" y="0"/>
                  </a:moveTo>
                  <a:cubicBezTo>
                    <a:pt x="1" y="1210"/>
                    <a:pt x="1" y="2668"/>
                    <a:pt x="590" y="3878"/>
                  </a:cubicBezTo>
                  <a:lnTo>
                    <a:pt x="1303" y="3537"/>
                  </a:lnTo>
                  <a:cubicBezTo>
                    <a:pt x="807" y="2544"/>
                    <a:pt x="807" y="1365"/>
                    <a:pt x="1303" y="373"/>
                  </a:cubicBezTo>
                  <a:lnTo>
                    <a:pt x="59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4117850" y="3829525"/>
              <a:ext cx="27950" cy="61300"/>
            </a:xfrm>
            <a:custGeom>
              <a:rect b="b" l="l" r="r" t="t"/>
              <a:pathLst>
                <a:path extrusionOk="0" h="2452" w="1118">
                  <a:moveTo>
                    <a:pt x="404" y="1"/>
                  </a:moveTo>
                  <a:cubicBezTo>
                    <a:pt x="1" y="776"/>
                    <a:pt x="1" y="1676"/>
                    <a:pt x="404" y="2451"/>
                  </a:cubicBezTo>
                  <a:lnTo>
                    <a:pt x="1117" y="2110"/>
                  </a:lnTo>
                  <a:cubicBezTo>
                    <a:pt x="838" y="1552"/>
                    <a:pt x="838" y="900"/>
                    <a:pt x="1117" y="342"/>
                  </a:cubicBezTo>
                  <a:lnTo>
                    <a:pt x="40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4234175" y="3829525"/>
              <a:ext cx="27175" cy="62075"/>
            </a:xfrm>
            <a:custGeom>
              <a:rect b="b" l="l" r="r" t="t"/>
              <a:pathLst>
                <a:path extrusionOk="0" h="2483" w="1087">
                  <a:moveTo>
                    <a:pt x="714" y="1"/>
                  </a:moveTo>
                  <a:lnTo>
                    <a:pt x="1" y="342"/>
                  </a:lnTo>
                  <a:cubicBezTo>
                    <a:pt x="280" y="900"/>
                    <a:pt x="280" y="1552"/>
                    <a:pt x="1" y="2110"/>
                  </a:cubicBezTo>
                  <a:lnTo>
                    <a:pt x="714" y="2482"/>
                  </a:lnTo>
                  <a:cubicBezTo>
                    <a:pt x="1086" y="1707"/>
                    <a:pt x="1086" y="776"/>
                    <a:pt x="71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4338100" y="3989275"/>
              <a:ext cx="20175" cy="79125"/>
            </a:xfrm>
            <a:custGeom>
              <a:rect b="b" l="l" r="r" t="t"/>
              <a:pathLst>
                <a:path extrusionOk="0" h="3165" w="807">
                  <a:moveTo>
                    <a:pt x="0" y="1"/>
                  </a:moveTo>
                  <a:lnTo>
                    <a:pt x="0" y="3165"/>
                  </a:lnTo>
                  <a:lnTo>
                    <a:pt x="807" y="3165"/>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4020925" y="3989275"/>
              <a:ext cx="20175" cy="79125"/>
            </a:xfrm>
            <a:custGeom>
              <a:rect b="b" l="l" r="r" t="t"/>
              <a:pathLst>
                <a:path extrusionOk="0" h="3165" w="807">
                  <a:moveTo>
                    <a:pt x="0" y="1"/>
                  </a:moveTo>
                  <a:lnTo>
                    <a:pt x="0" y="3165"/>
                  </a:lnTo>
                  <a:lnTo>
                    <a:pt x="807" y="3165"/>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4031286" y="3929150"/>
            <a:ext cx="346661" cy="325364"/>
            <a:chOff x="3268700" y="3801425"/>
            <a:chExt cx="337350" cy="316625"/>
          </a:xfrm>
        </p:grpSpPr>
        <p:sp>
          <p:nvSpPr>
            <p:cNvPr id="1564" name="Google Shape;1564;p71"/>
            <p:cNvSpPr/>
            <p:nvPr/>
          </p:nvSpPr>
          <p:spPr>
            <a:xfrm>
              <a:off x="3360200" y="3801425"/>
              <a:ext cx="154350" cy="45975"/>
            </a:xfrm>
            <a:custGeom>
              <a:rect b="b" l="l" r="r" t="t"/>
              <a:pathLst>
                <a:path extrusionOk="0" h="1839" w="6174">
                  <a:moveTo>
                    <a:pt x="3087" y="0"/>
                  </a:moveTo>
                  <a:cubicBezTo>
                    <a:pt x="1971" y="0"/>
                    <a:pt x="854" y="427"/>
                    <a:pt x="1" y="1280"/>
                  </a:cubicBezTo>
                  <a:lnTo>
                    <a:pt x="559" y="1838"/>
                  </a:lnTo>
                  <a:cubicBezTo>
                    <a:pt x="1217" y="1210"/>
                    <a:pt x="2077" y="813"/>
                    <a:pt x="2999" y="813"/>
                  </a:cubicBezTo>
                  <a:cubicBezTo>
                    <a:pt x="3034" y="813"/>
                    <a:pt x="3068" y="814"/>
                    <a:pt x="3103" y="815"/>
                  </a:cubicBezTo>
                  <a:cubicBezTo>
                    <a:pt x="3136" y="814"/>
                    <a:pt x="3170" y="813"/>
                    <a:pt x="3203" y="813"/>
                  </a:cubicBezTo>
                  <a:cubicBezTo>
                    <a:pt x="4098" y="813"/>
                    <a:pt x="4957" y="1210"/>
                    <a:pt x="5615" y="1838"/>
                  </a:cubicBezTo>
                  <a:lnTo>
                    <a:pt x="6174" y="1280"/>
                  </a:lnTo>
                  <a:cubicBezTo>
                    <a:pt x="5321" y="427"/>
                    <a:pt x="4204" y="0"/>
                    <a:pt x="308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3388125" y="3842125"/>
              <a:ext cx="98500" cy="33200"/>
            </a:xfrm>
            <a:custGeom>
              <a:rect b="b" l="l" r="r" t="t"/>
              <a:pathLst>
                <a:path extrusionOk="0" h="1328" w="3940">
                  <a:moveTo>
                    <a:pt x="1970" y="1"/>
                  </a:moveTo>
                  <a:cubicBezTo>
                    <a:pt x="1265" y="1"/>
                    <a:pt x="559" y="257"/>
                    <a:pt x="0" y="769"/>
                  </a:cubicBezTo>
                  <a:lnTo>
                    <a:pt x="559" y="1327"/>
                  </a:lnTo>
                  <a:cubicBezTo>
                    <a:pt x="962" y="955"/>
                    <a:pt x="1466" y="769"/>
                    <a:pt x="1970" y="769"/>
                  </a:cubicBezTo>
                  <a:cubicBezTo>
                    <a:pt x="2474" y="769"/>
                    <a:pt x="2978" y="955"/>
                    <a:pt x="3382" y="1327"/>
                  </a:cubicBezTo>
                  <a:lnTo>
                    <a:pt x="3940" y="769"/>
                  </a:lnTo>
                  <a:cubicBezTo>
                    <a:pt x="3382" y="257"/>
                    <a:pt x="2676" y="1"/>
                    <a:pt x="197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3397425" y="3880725"/>
              <a:ext cx="69825" cy="59125"/>
            </a:xfrm>
            <a:custGeom>
              <a:rect b="b" l="l" r="r" t="t"/>
              <a:pathLst>
                <a:path extrusionOk="0" h="2365" w="2793">
                  <a:moveTo>
                    <a:pt x="1614" y="0"/>
                  </a:moveTo>
                  <a:cubicBezTo>
                    <a:pt x="528" y="0"/>
                    <a:pt x="1" y="1272"/>
                    <a:pt x="745" y="2016"/>
                  </a:cubicBezTo>
                  <a:cubicBezTo>
                    <a:pt x="996" y="2257"/>
                    <a:pt x="1298" y="2365"/>
                    <a:pt x="1593" y="2365"/>
                  </a:cubicBezTo>
                  <a:cubicBezTo>
                    <a:pt x="2210" y="2365"/>
                    <a:pt x="2792" y="1893"/>
                    <a:pt x="2792" y="1179"/>
                  </a:cubicBezTo>
                  <a:cubicBezTo>
                    <a:pt x="2792" y="528"/>
                    <a:pt x="2265" y="0"/>
                    <a:pt x="161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3268700" y="3999375"/>
              <a:ext cx="337350" cy="118675"/>
            </a:xfrm>
            <a:custGeom>
              <a:rect b="b" l="l" r="r" t="t"/>
              <a:pathLst>
                <a:path extrusionOk="0" h="4747" w="13494">
                  <a:moveTo>
                    <a:pt x="2389" y="1582"/>
                  </a:moveTo>
                  <a:lnTo>
                    <a:pt x="2389" y="2389"/>
                  </a:lnTo>
                  <a:lnTo>
                    <a:pt x="1614" y="2389"/>
                  </a:lnTo>
                  <a:lnTo>
                    <a:pt x="1614" y="1582"/>
                  </a:lnTo>
                  <a:close/>
                  <a:moveTo>
                    <a:pt x="3971" y="1582"/>
                  </a:moveTo>
                  <a:lnTo>
                    <a:pt x="3971" y="2389"/>
                  </a:lnTo>
                  <a:lnTo>
                    <a:pt x="3164" y="2389"/>
                  </a:lnTo>
                  <a:lnTo>
                    <a:pt x="3164" y="1582"/>
                  </a:lnTo>
                  <a:close/>
                  <a:moveTo>
                    <a:pt x="5584" y="1582"/>
                  </a:moveTo>
                  <a:lnTo>
                    <a:pt x="5584" y="2389"/>
                  </a:lnTo>
                  <a:lnTo>
                    <a:pt x="4777" y="2389"/>
                  </a:lnTo>
                  <a:lnTo>
                    <a:pt x="4777" y="1582"/>
                  </a:lnTo>
                  <a:close/>
                  <a:moveTo>
                    <a:pt x="11881" y="1582"/>
                  </a:moveTo>
                  <a:lnTo>
                    <a:pt x="11881" y="2389"/>
                  </a:lnTo>
                  <a:lnTo>
                    <a:pt x="7910" y="2389"/>
                  </a:lnTo>
                  <a:lnTo>
                    <a:pt x="7910" y="1582"/>
                  </a:lnTo>
                  <a:close/>
                  <a:moveTo>
                    <a:pt x="1" y="0"/>
                  </a:moveTo>
                  <a:lnTo>
                    <a:pt x="1" y="3940"/>
                  </a:lnTo>
                  <a:lnTo>
                    <a:pt x="1614" y="3940"/>
                  </a:lnTo>
                  <a:lnTo>
                    <a:pt x="1614" y="4746"/>
                  </a:lnTo>
                  <a:lnTo>
                    <a:pt x="2389" y="4746"/>
                  </a:lnTo>
                  <a:lnTo>
                    <a:pt x="2389" y="3940"/>
                  </a:lnTo>
                  <a:lnTo>
                    <a:pt x="11105" y="3940"/>
                  </a:lnTo>
                  <a:lnTo>
                    <a:pt x="11105" y="4746"/>
                  </a:lnTo>
                  <a:lnTo>
                    <a:pt x="11912" y="4746"/>
                  </a:lnTo>
                  <a:lnTo>
                    <a:pt x="11912" y="3940"/>
                  </a:lnTo>
                  <a:lnTo>
                    <a:pt x="13494" y="3940"/>
                  </a:lnTo>
                  <a:lnTo>
                    <a:pt x="1349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3309025" y="3841175"/>
              <a:ext cx="257475" cy="138825"/>
            </a:xfrm>
            <a:custGeom>
              <a:rect b="b" l="l" r="r" t="t"/>
              <a:pathLst>
                <a:path extrusionOk="0" h="5553" w="10299">
                  <a:moveTo>
                    <a:pt x="1" y="0"/>
                  </a:moveTo>
                  <a:lnTo>
                    <a:pt x="1" y="5553"/>
                  </a:lnTo>
                  <a:lnTo>
                    <a:pt x="10299" y="5553"/>
                  </a:lnTo>
                  <a:lnTo>
                    <a:pt x="10299" y="0"/>
                  </a:lnTo>
                  <a:lnTo>
                    <a:pt x="9492" y="0"/>
                  </a:lnTo>
                  <a:lnTo>
                    <a:pt x="9492" y="5149"/>
                  </a:lnTo>
                  <a:cubicBezTo>
                    <a:pt x="9180" y="4922"/>
                    <a:pt x="8790" y="4773"/>
                    <a:pt x="8417" y="4773"/>
                  </a:cubicBezTo>
                  <a:cubicBezTo>
                    <a:pt x="8383" y="4773"/>
                    <a:pt x="8348" y="4775"/>
                    <a:pt x="8314" y="4777"/>
                  </a:cubicBezTo>
                  <a:lnTo>
                    <a:pt x="1955" y="4777"/>
                  </a:lnTo>
                  <a:cubicBezTo>
                    <a:pt x="1551" y="4777"/>
                    <a:pt x="1117" y="4901"/>
                    <a:pt x="776" y="5149"/>
                  </a:cubicBezTo>
                  <a:lnTo>
                    <a:pt x="776"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71"/>
          <p:cNvGrpSpPr/>
          <p:nvPr/>
        </p:nvGrpSpPr>
        <p:grpSpPr>
          <a:xfrm>
            <a:off x="3242372" y="3939709"/>
            <a:ext cx="347457" cy="305223"/>
            <a:chOff x="2500975" y="3811700"/>
            <a:chExt cx="338125" cy="297025"/>
          </a:xfrm>
        </p:grpSpPr>
        <p:sp>
          <p:nvSpPr>
            <p:cNvPr id="1570" name="Google Shape;1570;p71"/>
            <p:cNvSpPr/>
            <p:nvPr/>
          </p:nvSpPr>
          <p:spPr>
            <a:xfrm>
              <a:off x="2500975" y="3811700"/>
              <a:ext cx="138825" cy="20175"/>
            </a:xfrm>
            <a:custGeom>
              <a:rect b="b" l="l" r="r" t="t"/>
              <a:pathLst>
                <a:path extrusionOk="0" h="807" w="5553">
                  <a:moveTo>
                    <a:pt x="0" y="0"/>
                  </a:moveTo>
                  <a:lnTo>
                    <a:pt x="0" y="807"/>
                  </a:lnTo>
                  <a:lnTo>
                    <a:pt x="5553" y="807"/>
                  </a:lnTo>
                  <a:lnTo>
                    <a:pt x="555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p:cNvSpPr/>
            <p:nvPr/>
          </p:nvSpPr>
          <p:spPr>
            <a:xfrm>
              <a:off x="2557575" y="4028825"/>
              <a:ext cx="22525" cy="19600"/>
            </a:xfrm>
            <a:custGeom>
              <a:rect b="b" l="l" r="r" t="t"/>
              <a:pathLst>
                <a:path extrusionOk="0" h="784" w="901">
                  <a:moveTo>
                    <a:pt x="528" y="1"/>
                  </a:moveTo>
                  <a:cubicBezTo>
                    <a:pt x="156" y="1"/>
                    <a:pt x="1" y="435"/>
                    <a:pt x="249" y="683"/>
                  </a:cubicBezTo>
                  <a:cubicBezTo>
                    <a:pt x="328" y="752"/>
                    <a:pt x="422" y="783"/>
                    <a:pt x="514" y="783"/>
                  </a:cubicBezTo>
                  <a:cubicBezTo>
                    <a:pt x="712" y="783"/>
                    <a:pt x="900" y="637"/>
                    <a:pt x="900" y="404"/>
                  </a:cubicBezTo>
                  <a:cubicBezTo>
                    <a:pt x="900" y="187"/>
                    <a:pt x="714" y="1"/>
                    <a:pt x="528"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p:nvPr/>
          </p:nvSpPr>
          <p:spPr>
            <a:xfrm>
              <a:off x="2500975" y="3851250"/>
              <a:ext cx="138825" cy="20175"/>
            </a:xfrm>
            <a:custGeom>
              <a:rect b="b" l="l" r="r" t="t"/>
              <a:pathLst>
                <a:path extrusionOk="0" h="807" w="5553">
                  <a:moveTo>
                    <a:pt x="0" y="0"/>
                  </a:moveTo>
                  <a:lnTo>
                    <a:pt x="0" y="807"/>
                  </a:lnTo>
                  <a:lnTo>
                    <a:pt x="5553" y="807"/>
                  </a:lnTo>
                  <a:lnTo>
                    <a:pt x="555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1"/>
            <p:cNvSpPr/>
            <p:nvPr/>
          </p:nvSpPr>
          <p:spPr>
            <a:xfrm>
              <a:off x="2500975" y="3890800"/>
              <a:ext cx="138825" cy="217925"/>
            </a:xfrm>
            <a:custGeom>
              <a:rect b="b" l="l" r="r" t="t"/>
              <a:pathLst>
                <a:path extrusionOk="0" h="8717" w="5553">
                  <a:moveTo>
                    <a:pt x="3164" y="3164"/>
                  </a:moveTo>
                  <a:lnTo>
                    <a:pt x="3164" y="3971"/>
                  </a:lnTo>
                  <a:lnTo>
                    <a:pt x="2358" y="3971"/>
                  </a:lnTo>
                  <a:lnTo>
                    <a:pt x="2358" y="3164"/>
                  </a:lnTo>
                  <a:close/>
                  <a:moveTo>
                    <a:pt x="2761" y="4746"/>
                  </a:moveTo>
                  <a:cubicBezTo>
                    <a:pt x="3816" y="4746"/>
                    <a:pt x="4343" y="6018"/>
                    <a:pt x="3599" y="6763"/>
                  </a:cubicBezTo>
                  <a:cubicBezTo>
                    <a:pt x="3358" y="7003"/>
                    <a:pt x="3062" y="7111"/>
                    <a:pt x="2772" y="7111"/>
                  </a:cubicBezTo>
                  <a:cubicBezTo>
                    <a:pt x="2165" y="7111"/>
                    <a:pt x="1582" y="6639"/>
                    <a:pt x="1582" y="5925"/>
                  </a:cubicBezTo>
                  <a:cubicBezTo>
                    <a:pt x="1582" y="5274"/>
                    <a:pt x="2110" y="4746"/>
                    <a:pt x="2761" y="4746"/>
                  </a:cubicBezTo>
                  <a:close/>
                  <a:moveTo>
                    <a:pt x="0" y="0"/>
                  </a:moveTo>
                  <a:lnTo>
                    <a:pt x="0" y="8717"/>
                  </a:lnTo>
                  <a:lnTo>
                    <a:pt x="5553" y="8717"/>
                  </a:lnTo>
                  <a:lnTo>
                    <a:pt x="555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1"/>
            <p:cNvSpPr/>
            <p:nvPr/>
          </p:nvSpPr>
          <p:spPr>
            <a:xfrm>
              <a:off x="2659175" y="3869850"/>
              <a:ext cx="179150" cy="138850"/>
            </a:xfrm>
            <a:custGeom>
              <a:rect b="b" l="l" r="r" t="t"/>
              <a:pathLst>
                <a:path extrusionOk="0" h="5554" w="7166">
                  <a:moveTo>
                    <a:pt x="0" y="1"/>
                  </a:moveTo>
                  <a:lnTo>
                    <a:pt x="0" y="5553"/>
                  </a:lnTo>
                  <a:lnTo>
                    <a:pt x="7166" y="5553"/>
                  </a:lnTo>
                  <a:lnTo>
                    <a:pt x="7166"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1"/>
            <p:cNvSpPr/>
            <p:nvPr/>
          </p:nvSpPr>
          <p:spPr>
            <a:xfrm>
              <a:off x="2659175" y="4028825"/>
              <a:ext cx="179925" cy="79125"/>
            </a:xfrm>
            <a:custGeom>
              <a:rect b="b" l="l" r="r" t="t"/>
              <a:pathLst>
                <a:path extrusionOk="0" h="3165" w="7197">
                  <a:moveTo>
                    <a:pt x="0" y="1"/>
                  </a:moveTo>
                  <a:lnTo>
                    <a:pt x="0" y="1552"/>
                  </a:lnTo>
                  <a:lnTo>
                    <a:pt x="1582" y="1552"/>
                  </a:lnTo>
                  <a:lnTo>
                    <a:pt x="1582" y="2389"/>
                  </a:lnTo>
                  <a:lnTo>
                    <a:pt x="0" y="2389"/>
                  </a:lnTo>
                  <a:lnTo>
                    <a:pt x="0" y="3165"/>
                  </a:lnTo>
                  <a:lnTo>
                    <a:pt x="4002" y="3165"/>
                  </a:lnTo>
                  <a:lnTo>
                    <a:pt x="4002" y="2389"/>
                  </a:lnTo>
                  <a:lnTo>
                    <a:pt x="2420" y="2389"/>
                  </a:lnTo>
                  <a:lnTo>
                    <a:pt x="2420" y="1552"/>
                  </a:lnTo>
                  <a:lnTo>
                    <a:pt x="7197" y="1552"/>
                  </a:lnTo>
                  <a:lnTo>
                    <a:pt x="719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71"/>
          <p:cNvGrpSpPr/>
          <p:nvPr/>
        </p:nvGrpSpPr>
        <p:grpSpPr>
          <a:xfrm>
            <a:off x="2527573" y="3918181"/>
            <a:ext cx="264581" cy="347483"/>
            <a:chOff x="1805375" y="3790750"/>
            <a:chExt cx="257475" cy="338150"/>
          </a:xfrm>
        </p:grpSpPr>
        <p:sp>
          <p:nvSpPr>
            <p:cNvPr id="1577" name="Google Shape;1577;p71"/>
            <p:cNvSpPr/>
            <p:nvPr/>
          </p:nvSpPr>
          <p:spPr>
            <a:xfrm>
              <a:off x="1924025" y="3848150"/>
              <a:ext cx="27925" cy="27175"/>
            </a:xfrm>
            <a:custGeom>
              <a:rect b="b" l="l" r="r" t="t"/>
              <a:pathLst>
                <a:path extrusionOk="0" h="1087" w="1117">
                  <a:moveTo>
                    <a:pt x="0" y="0"/>
                  </a:moveTo>
                  <a:lnTo>
                    <a:pt x="0" y="1086"/>
                  </a:lnTo>
                  <a:lnTo>
                    <a:pt x="1117" y="528"/>
                  </a:lnTo>
                  <a:lnTo>
                    <a:pt x="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1805375" y="3790750"/>
              <a:ext cx="257475" cy="239650"/>
            </a:xfrm>
            <a:custGeom>
              <a:rect b="b" l="l" r="r" t="t"/>
              <a:pathLst>
                <a:path extrusionOk="0" h="9586" w="10299">
                  <a:moveTo>
                    <a:pt x="3971" y="994"/>
                  </a:moveTo>
                  <a:lnTo>
                    <a:pt x="7631" y="2824"/>
                  </a:lnTo>
                  <a:lnTo>
                    <a:pt x="3971" y="4654"/>
                  </a:lnTo>
                  <a:lnTo>
                    <a:pt x="3971" y="994"/>
                  </a:lnTo>
                  <a:close/>
                  <a:moveTo>
                    <a:pt x="8716" y="5181"/>
                  </a:moveTo>
                  <a:lnTo>
                    <a:pt x="8716" y="5988"/>
                  </a:lnTo>
                  <a:lnTo>
                    <a:pt x="1582" y="5988"/>
                  </a:lnTo>
                  <a:lnTo>
                    <a:pt x="1582" y="5181"/>
                  </a:lnTo>
                  <a:close/>
                  <a:moveTo>
                    <a:pt x="0" y="1"/>
                  </a:moveTo>
                  <a:lnTo>
                    <a:pt x="0" y="9586"/>
                  </a:lnTo>
                  <a:lnTo>
                    <a:pt x="745" y="9586"/>
                  </a:lnTo>
                  <a:lnTo>
                    <a:pt x="993" y="8965"/>
                  </a:lnTo>
                  <a:cubicBezTo>
                    <a:pt x="1396" y="7911"/>
                    <a:pt x="2451" y="7197"/>
                    <a:pt x="3598" y="7197"/>
                  </a:cubicBezTo>
                  <a:lnTo>
                    <a:pt x="6793" y="7197"/>
                  </a:lnTo>
                  <a:cubicBezTo>
                    <a:pt x="7941" y="7197"/>
                    <a:pt x="8965" y="7880"/>
                    <a:pt x="9399" y="8965"/>
                  </a:cubicBezTo>
                  <a:lnTo>
                    <a:pt x="9616" y="9586"/>
                  </a:lnTo>
                  <a:lnTo>
                    <a:pt x="10298" y="9586"/>
                  </a:lnTo>
                  <a:lnTo>
                    <a:pt x="1029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1824750" y="3990050"/>
              <a:ext cx="218700" cy="138850"/>
            </a:xfrm>
            <a:custGeom>
              <a:rect b="b" l="l" r="r" t="t"/>
              <a:pathLst>
                <a:path extrusionOk="0" h="5554" w="8748">
                  <a:moveTo>
                    <a:pt x="2792" y="1428"/>
                  </a:moveTo>
                  <a:lnTo>
                    <a:pt x="3351" y="1986"/>
                  </a:lnTo>
                  <a:lnTo>
                    <a:pt x="2792" y="2544"/>
                  </a:lnTo>
                  <a:lnTo>
                    <a:pt x="2234" y="1986"/>
                  </a:lnTo>
                  <a:lnTo>
                    <a:pt x="2792" y="1428"/>
                  </a:lnTo>
                  <a:close/>
                  <a:moveTo>
                    <a:pt x="5956" y="1428"/>
                  </a:moveTo>
                  <a:lnTo>
                    <a:pt x="6515" y="1986"/>
                  </a:lnTo>
                  <a:lnTo>
                    <a:pt x="5956" y="2544"/>
                  </a:lnTo>
                  <a:lnTo>
                    <a:pt x="5398" y="1986"/>
                  </a:lnTo>
                  <a:lnTo>
                    <a:pt x="5956" y="1428"/>
                  </a:lnTo>
                  <a:close/>
                  <a:moveTo>
                    <a:pt x="2792" y="1"/>
                  </a:moveTo>
                  <a:cubicBezTo>
                    <a:pt x="1955" y="1"/>
                    <a:pt x="1241" y="497"/>
                    <a:pt x="931" y="1273"/>
                  </a:cubicBezTo>
                  <a:lnTo>
                    <a:pt x="94" y="3382"/>
                  </a:lnTo>
                  <a:cubicBezTo>
                    <a:pt x="32" y="3568"/>
                    <a:pt x="1" y="3754"/>
                    <a:pt x="1" y="3940"/>
                  </a:cubicBezTo>
                  <a:cubicBezTo>
                    <a:pt x="1" y="4840"/>
                    <a:pt x="714" y="5553"/>
                    <a:pt x="1583" y="5553"/>
                  </a:cubicBezTo>
                  <a:cubicBezTo>
                    <a:pt x="2048" y="5553"/>
                    <a:pt x="2482" y="5336"/>
                    <a:pt x="2792" y="4995"/>
                  </a:cubicBezTo>
                  <a:lnTo>
                    <a:pt x="3568" y="4095"/>
                  </a:lnTo>
                  <a:cubicBezTo>
                    <a:pt x="3661" y="4002"/>
                    <a:pt x="3754" y="3971"/>
                    <a:pt x="3878" y="3940"/>
                  </a:cubicBezTo>
                  <a:lnTo>
                    <a:pt x="4871" y="3940"/>
                  </a:lnTo>
                  <a:cubicBezTo>
                    <a:pt x="4995" y="3971"/>
                    <a:pt x="5088" y="4002"/>
                    <a:pt x="5181" y="4095"/>
                  </a:cubicBezTo>
                  <a:lnTo>
                    <a:pt x="5956" y="4995"/>
                  </a:lnTo>
                  <a:cubicBezTo>
                    <a:pt x="6235" y="5336"/>
                    <a:pt x="6701" y="5553"/>
                    <a:pt x="7135" y="5553"/>
                  </a:cubicBezTo>
                  <a:cubicBezTo>
                    <a:pt x="8035" y="5553"/>
                    <a:pt x="8748" y="4840"/>
                    <a:pt x="8748" y="3940"/>
                  </a:cubicBezTo>
                  <a:cubicBezTo>
                    <a:pt x="8748" y="3754"/>
                    <a:pt x="8686" y="3568"/>
                    <a:pt x="8624" y="3382"/>
                  </a:cubicBezTo>
                  <a:lnTo>
                    <a:pt x="7817" y="1242"/>
                  </a:lnTo>
                  <a:cubicBezTo>
                    <a:pt x="7507" y="497"/>
                    <a:pt x="6794" y="1"/>
                    <a:pt x="595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71"/>
          <p:cNvGrpSpPr/>
          <p:nvPr/>
        </p:nvGrpSpPr>
        <p:grpSpPr>
          <a:xfrm>
            <a:off x="1710760" y="3918977"/>
            <a:ext cx="346661" cy="346687"/>
            <a:chOff x="1010500" y="3791525"/>
            <a:chExt cx="337350" cy="337375"/>
          </a:xfrm>
        </p:grpSpPr>
        <p:sp>
          <p:nvSpPr>
            <p:cNvPr id="1581" name="Google Shape;1581;p71"/>
            <p:cNvSpPr/>
            <p:nvPr/>
          </p:nvSpPr>
          <p:spPr>
            <a:xfrm>
              <a:off x="1010500" y="3791525"/>
              <a:ext cx="176825" cy="177625"/>
            </a:xfrm>
            <a:custGeom>
              <a:rect b="b" l="l" r="r" t="t"/>
              <a:pathLst>
                <a:path extrusionOk="0" h="7105" w="7073">
                  <a:moveTo>
                    <a:pt x="0" y="1"/>
                  </a:moveTo>
                  <a:lnTo>
                    <a:pt x="0" y="5491"/>
                  </a:lnTo>
                  <a:lnTo>
                    <a:pt x="3164" y="5491"/>
                  </a:lnTo>
                  <a:lnTo>
                    <a:pt x="3164" y="6298"/>
                  </a:lnTo>
                  <a:lnTo>
                    <a:pt x="1582" y="6298"/>
                  </a:lnTo>
                  <a:lnTo>
                    <a:pt x="1582" y="7104"/>
                  </a:lnTo>
                  <a:lnTo>
                    <a:pt x="5553" y="7104"/>
                  </a:lnTo>
                  <a:lnTo>
                    <a:pt x="5553" y="6298"/>
                  </a:lnTo>
                  <a:lnTo>
                    <a:pt x="3940" y="6298"/>
                  </a:lnTo>
                  <a:lnTo>
                    <a:pt x="3940" y="5491"/>
                  </a:lnTo>
                  <a:lnTo>
                    <a:pt x="7073" y="5491"/>
                  </a:lnTo>
                  <a:lnTo>
                    <a:pt x="707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124780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120825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1287350" y="3851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1287350" y="3890025"/>
              <a:ext cx="20175" cy="20950"/>
            </a:xfrm>
            <a:custGeom>
              <a:rect b="b" l="l" r="r" t="t"/>
              <a:pathLst>
                <a:path extrusionOk="0" h="838" w="807">
                  <a:moveTo>
                    <a:pt x="0" y="0"/>
                  </a:moveTo>
                  <a:lnTo>
                    <a:pt x="0" y="838"/>
                  </a:lnTo>
                  <a:lnTo>
                    <a:pt x="807" y="838"/>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1209025" y="3931125"/>
              <a:ext cx="138825" cy="197775"/>
            </a:xfrm>
            <a:custGeom>
              <a:rect b="b" l="l" r="r" t="t"/>
              <a:pathLst>
                <a:path extrusionOk="0" h="7911" w="5553">
                  <a:moveTo>
                    <a:pt x="3195" y="1582"/>
                  </a:moveTo>
                  <a:lnTo>
                    <a:pt x="3195" y="2389"/>
                  </a:lnTo>
                  <a:lnTo>
                    <a:pt x="2389" y="2389"/>
                  </a:lnTo>
                  <a:lnTo>
                    <a:pt x="2389" y="1582"/>
                  </a:lnTo>
                  <a:close/>
                  <a:moveTo>
                    <a:pt x="3195" y="5522"/>
                  </a:moveTo>
                  <a:lnTo>
                    <a:pt x="3195" y="6328"/>
                  </a:lnTo>
                  <a:lnTo>
                    <a:pt x="2389" y="6328"/>
                  </a:lnTo>
                  <a:lnTo>
                    <a:pt x="2389" y="5522"/>
                  </a:lnTo>
                  <a:close/>
                  <a:moveTo>
                    <a:pt x="0" y="0"/>
                  </a:moveTo>
                  <a:lnTo>
                    <a:pt x="0" y="7910"/>
                  </a:lnTo>
                  <a:lnTo>
                    <a:pt x="5553" y="7910"/>
                  </a:lnTo>
                  <a:lnTo>
                    <a:pt x="555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1089600" y="3989275"/>
              <a:ext cx="20175" cy="20975"/>
            </a:xfrm>
            <a:custGeom>
              <a:rect b="b" l="l" r="r" t="t"/>
              <a:pathLst>
                <a:path extrusionOk="0" h="839" w="807">
                  <a:moveTo>
                    <a:pt x="0" y="1"/>
                  </a:moveTo>
                  <a:lnTo>
                    <a:pt x="0" y="838"/>
                  </a:lnTo>
                  <a:lnTo>
                    <a:pt x="807" y="838"/>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1"/>
            <p:cNvSpPr/>
            <p:nvPr/>
          </p:nvSpPr>
          <p:spPr>
            <a:xfrm>
              <a:off x="108960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1"/>
            <p:cNvSpPr/>
            <p:nvPr/>
          </p:nvSpPr>
          <p:spPr>
            <a:xfrm>
              <a:off x="112915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1168700" y="40296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1"/>
          <p:cNvGrpSpPr/>
          <p:nvPr/>
        </p:nvGrpSpPr>
        <p:grpSpPr>
          <a:xfrm>
            <a:off x="937773" y="3918977"/>
            <a:ext cx="305223" cy="346866"/>
            <a:chOff x="258275" y="3791525"/>
            <a:chExt cx="297025" cy="337550"/>
          </a:xfrm>
        </p:grpSpPr>
        <p:sp>
          <p:nvSpPr>
            <p:cNvPr id="1592" name="Google Shape;1592;p71"/>
            <p:cNvSpPr/>
            <p:nvPr/>
          </p:nvSpPr>
          <p:spPr>
            <a:xfrm>
              <a:off x="486275" y="3791525"/>
              <a:ext cx="33375" cy="96975"/>
            </a:xfrm>
            <a:custGeom>
              <a:rect b="b" l="l" r="r" t="t"/>
              <a:pathLst>
                <a:path extrusionOk="0" h="3879" w="1335">
                  <a:moveTo>
                    <a:pt x="714" y="1"/>
                  </a:moveTo>
                  <a:lnTo>
                    <a:pt x="0" y="342"/>
                  </a:lnTo>
                  <a:cubicBezTo>
                    <a:pt x="496" y="1366"/>
                    <a:pt x="496" y="2545"/>
                    <a:pt x="0" y="3537"/>
                  </a:cubicBezTo>
                  <a:lnTo>
                    <a:pt x="714" y="3878"/>
                  </a:lnTo>
                  <a:cubicBezTo>
                    <a:pt x="1334" y="2638"/>
                    <a:pt x="1334" y="1211"/>
                    <a:pt x="71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93950" y="3791525"/>
              <a:ext cx="33375" cy="96975"/>
            </a:xfrm>
            <a:custGeom>
              <a:rect b="b" l="l" r="r" t="t"/>
              <a:pathLst>
                <a:path extrusionOk="0" h="3879" w="1335">
                  <a:moveTo>
                    <a:pt x="621" y="1"/>
                  </a:moveTo>
                  <a:cubicBezTo>
                    <a:pt x="0" y="1211"/>
                    <a:pt x="0" y="2638"/>
                    <a:pt x="621" y="3878"/>
                  </a:cubicBezTo>
                  <a:lnTo>
                    <a:pt x="1334" y="3537"/>
                  </a:lnTo>
                  <a:cubicBezTo>
                    <a:pt x="838" y="2514"/>
                    <a:pt x="838" y="1335"/>
                    <a:pt x="1334" y="342"/>
                  </a:cubicBezTo>
                  <a:lnTo>
                    <a:pt x="62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335050" y="3808600"/>
              <a:ext cx="27950" cy="62050"/>
            </a:xfrm>
            <a:custGeom>
              <a:rect b="b" l="l" r="r" t="t"/>
              <a:pathLst>
                <a:path extrusionOk="0" h="2482" w="1118">
                  <a:moveTo>
                    <a:pt x="404" y="0"/>
                  </a:moveTo>
                  <a:cubicBezTo>
                    <a:pt x="0" y="776"/>
                    <a:pt x="0" y="1706"/>
                    <a:pt x="404" y="2482"/>
                  </a:cubicBezTo>
                  <a:lnTo>
                    <a:pt x="1117" y="2141"/>
                  </a:lnTo>
                  <a:cubicBezTo>
                    <a:pt x="838" y="1582"/>
                    <a:pt x="838" y="931"/>
                    <a:pt x="1117" y="373"/>
                  </a:cubicBezTo>
                  <a:lnTo>
                    <a:pt x="40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451375" y="3808600"/>
              <a:ext cx="27150" cy="62050"/>
            </a:xfrm>
            <a:custGeom>
              <a:rect b="b" l="l" r="r" t="t"/>
              <a:pathLst>
                <a:path extrusionOk="0" h="2482" w="1086">
                  <a:moveTo>
                    <a:pt x="683" y="0"/>
                  </a:moveTo>
                  <a:lnTo>
                    <a:pt x="0" y="373"/>
                  </a:lnTo>
                  <a:cubicBezTo>
                    <a:pt x="248" y="931"/>
                    <a:pt x="248" y="1582"/>
                    <a:pt x="0" y="2141"/>
                  </a:cubicBezTo>
                  <a:lnTo>
                    <a:pt x="683" y="2482"/>
                  </a:lnTo>
                  <a:cubicBezTo>
                    <a:pt x="1086" y="1706"/>
                    <a:pt x="1086" y="776"/>
                    <a:pt x="68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456025" y="3989275"/>
              <a:ext cx="20950" cy="20975"/>
            </a:xfrm>
            <a:custGeom>
              <a:rect b="b" l="l" r="r" t="t"/>
              <a:pathLst>
                <a:path extrusionOk="0" h="839" w="838">
                  <a:moveTo>
                    <a:pt x="0" y="1"/>
                  </a:moveTo>
                  <a:lnTo>
                    <a:pt x="0" y="838"/>
                  </a:lnTo>
                  <a:lnTo>
                    <a:pt x="838" y="838"/>
                  </a:lnTo>
                  <a:lnTo>
                    <a:pt x="83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8275" y="3809375"/>
              <a:ext cx="297025" cy="319700"/>
            </a:xfrm>
            <a:custGeom>
              <a:rect b="b" l="l" r="r" t="t"/>
              <a:pathLst>
                <a:path extrusionOk="0" h="12788" w="11881">
                  <a:moveTo>
                    <a:pt x="3940" y="6452"/>
                  </a:moveTo>
                  <a:lnTo>
                    <a:pt x="3940" y="7228"/>
                  </a:lnTo>
                  <a:lnTo>
                    <a:pt x="4746" y="7228"/>
                  </a:lnTo>
                  <a:lnTo>
                    <a:pt x="4746" y="8034"/>
                  </a:lnTo>
                  <a:lnTo>
                    <a:pt x="3971" y="8034"/>
                  </a:lnTo>
                  <a:lnTo>
                    <a:pt x="3971" y="8841"/>
                  </a:lnTo>
                  <a:lnTo>
                    <a:pt x="3164" y="8841"/>
                  </a:lnTo>
                  <a:lnTo>
                    <a:pt x="3164" y="8034"/>
                  </a:lnTo>
                  <a:lnTo>
                    <a:pt x="2358" y="8034"/>
                  </a:lnTo>
                  <a:lnTo>
                    <a:pt x="2358" y="7228"/>
                  </a:lnTo>
                  <a:lnTo>
                    <a:pt x="3164" y="7228"/>
                  </a:lnTo>
                  <a:lnTo>
                    <a:pt x="3164" y="6452"/>
                  </a:lnTo>
                  <a:close/>
                  <a:moveTo>
                    <a:pt x="8686" y="6452"/>
                  </a:moveTo>
                  <a:lnTo>
                    <a:pt x="8686" y="7228"/>
                  </a:lnTo>
                  <a:lnTo>
                    <a:pt x="9492" y="7228"/>
                  </a:lnTo>
                  <a:lnTo>
                    <a:pt x="9492" y="8034"/>
                  </a:lnTo>
                  <a:lnTo>
                    <a:pt x="8717" y="8034"/>
                  </a:lnTo>
                  <a:lnTo>
                    <a:pt x="8717" y="8841"/>
                  </a:lnTo>
                  <a:lnTo>
                    <a:pt x="7910" y="8841"/>
                  </a:lnTo>
                  <a:lnTo>
                    <a:pt x="7910" y="8034"/>
                  </a:lnTo>
                  <a:lnTo>
                    <a:pt x="7104" y="8034"/>
                  </a:lnTo>
                  <a:lnTo>
                    <a:pt x="7104" y="7228"/>
                  </a:lnTo>
                  <a:lnTo>
                    <a:pt x="7910" y="7228"/>
                  </a:lnTo>
                  <a:lnTo>
                    <a:pt x="7910" y="6452"/>
                  </a:lnTo>
                  <a:close/>
                  <a:moveTo>
                    <a:pt x="5956" y="0"/>
                  </a:moveTo>
                  <a:cubicBezTo>
                    <a:pt x="4591" y="0"/>
                    <a:pt x="4281" y="1893"/>
                    <a:pt x="5553" y="2358"/>
                  </a:cubicBezTo>
                  <a:lnTo>
                    <a:pt x="5553" y="4870"/>
                  </a:lnTo>
                  <a:lnTo>
                    <a:pt x="3568" y="4870"/>
                  </a:lnTo>
                  <a:cubicBezTo>
                    <a:pt x="2265" y="4870"/>
                    <a:pt x="1117" y="5770"/>
                    <a:pt x="838" y="7073"/>
                  </a:cubicBezTo>
                  <a:lnTo>
                    <a:pt x="32" y="10888"/>
                  </a:lnTo>
                  <a:cubicBezTo>
                    <a:pt x="32" y="10981"/>
                    <a:pt x="1" y="11105"/>
                    <a:pt x="1" y="11198"/>
                  </a:cubicBezTo>
                  <a:cubicBezTo>
                    <a:pt x="1" y="12152"/>
                    <a:pt x="782" y="12787"/>
                    <a:pt x="1604" y="12787"/>
                  </a:cubicBezTo>
                  <a:cubicBezTo>
                    <a:pt x="1985" y="12787"/>
                    <a:pt x="2375" y="12651"/>
                    <a:pt x="2699" y="12346"/>
                  </a:cubicBezTo>
                  <a:lnTo>
                    <a:pt x="4560" y="10516"/>
                  </a:lnTo>
                  <a:cubicBezTo>
                    <a:pt x="4653" y="10454"/>
                    <a:pt x="4746" y="10423"/>
                    <a:pt x="4840" y="10423"/>
                  </a:cubicBezTo>
                  <a:lnTo>
                    <a:pt x="7042" y="10423"/>
                  </a:lnTo>
                  <a:cubicBezTo>
                    <a:pt x="7135" y="10423"/>
                    <a:pt x="7228" y="10454"/>
                    <a:pt x="7321" y="10516"/>
                  </a:cubicBezTo>
                  <a:lnTo>
                    <a:pt x="9182" y="12346"/>
                  </a:lnTo>
                  <a:cubicBezTo>
                    <a:pt x="9506" y="12651"/>
                    <a:pt x="9896" y="12787"/>
                    <a:pt x="10277" y="12787"/>
                  </a:cubicBezTo>
                  <a:cubicBezTo>
                    <a:pt x="11099" y="12787"/>
                    <a:pt x="11881" y="12152"/>
                    <a:pt x="11881" y="11198"/>
                  </a:cubicBezTo>
                  <a:cubicBezTo>
                    <a:pt x="11881" y="11105"/>
                    <a:pt x="11850" y="10981"/>
                    <a:pt x="11850" y="10888"/>
                  </a:cubicBezTo>
                  <a:lnTo>
                    <a:pt x="11012" y="7073"/>
                  </a:lnTo>
                  <a:cubicBezTo>
                    <a:pt x="10733" y="5801"/>
                    <a:pt x="9616" y="4870"/>
                    <a:pt x="8314" y="4870"/>
                  </a:cubicBezTo>
                  <a:lnTo>
                    <a:pt x="6328" y="4870"/>
                  </a:lnTo>
                  <a:lnTo>
                    <a:pt x="6328" y="2358"/>
                  </a:lnTo>
                  <a:cubicBezTo>
                    <a:pt x="7600" y="1893"/>
                    <a:pt x="7290" y="0"/>
                    <a:pt x="595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337375" y="3989275"/>
              <a:ext cx="20950" cy="20975"/>
            </a:xfrm>
            <a:custGeom>
              <a:rect b="b" l="l" r="r" t="t"/>
              <a:pathLst>
                <a:path extrusionOk="0" h="839" w="838">
                  <a:moveTo>
                    <a:pt x="0" y="1"/>
                  </a:moveTo>
                  <a:lnTo>
                    <a:pt x="0" y="838"/>
                  </a:lnTo>
                  <a:lnTo>
                    <a:pt x="838" y="838"/>
                  </a:lnTo>
                  <a:lnTo>
                    <a:pt x="83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71"/>
          <p:cNvGrpSpPr/>
          <p:nvPr/>
        </p:nvGrpSpPr>
        <p:grpSpPr>
          <a:xfrm>
            <a:off x="7897785" y="3346835"/>
            <a:ext cx="304426" cy="347457"/>
            <a:chOff x="7031350" y="3234750"/>
            <a:chExt cx="296250" cy="338125"/>
          </a:xfrm>
        </p:grpSpPr>
        <p:sp>
          <p:nvSpPr>
            <p:cNvPr id="1600" name="Google Shape;1600;p71"/>
            <p:cNvSpPr/>
            <p:nvPr/>
          </p:nvSpPr>
          <p:spPr>
            <a:xfrm>
              <a:off x="7259325" y="3234750"/>
              <a:ext cx="32600" cy="97725"/>
            </a:xfrm>
            <a:custGeom>
              <a:rect b="b" l="l" r="r" t="t"/>
              <a:pathLst>
                <a:path extrusionOk="0" h="3909" w="1304">
                  <a:moveTo>
                    <a:pt x="683" y="0"/>
                  </a:moveTo>
                  <a:lnTo>
                    <a:pt x="1" y="373"/>
                  </a:lnTo>
                  <a:cubicBezTo>
                    <a:pt x="497" y="1365"/>
                    <a:pt x="497" y="2544"/>
                    <a:pt x="1" y="3567"/>
                  </a:cubicBezTo>
                  <a:lnTo>
                    <a:pt x="683" y="3909"/>
                  </a:lnTo>
                  <a:cubicBezTo>
                    <a:pt x="1304" y="2668"/>
                    <a:pt x="1304" y="1241"/>
                    <a:pt x="68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7067025" y="3234750"/>
              <a:ext cx="32575" cy="97725"/>
            </a:xfrm>
            <a:custGeom>
              <a:rect b="b" l="l" r="r" t="t"/>
              <a:pathLst>
                <a:path extrusionOk="0" h="3909" w="1303">
                  <a:moveTo>
                    <a:pt x="621" y="0"/>
                  </a:moveTo>
                  <a:cubicBezTo>
                    <a:pt x="0" y="1241"/>
                    <a:pt x="0" y="2668"/>
                    <a:pt x="621" y="3909"/>
                  </a:cubicBezTo>
                  <a:lnTo>
                    <a:pt x="1303" y="3567"/>
                  </a:lnTo>
                  <a:cubicBezTo>
                    <a:pt x="807" y="2544"/>
                    <a:pt x="807" y="1365"/>
                    <a:pt x="1303" y="373"/>
                  </a:cubicBezTo>
                  <a:lnTo>
                    <a:pt x="621"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7107350" y="3252575"/>
              <a:ext cx="27925" cy="62075"/>
            </a:xfrm>
            <a:custGeom>
              <a:rect b="b" l="l" r="r" t="t"/>
              <a:pathLst>
                <a:path extrusionOk="0" h="2483" w="1117">
                  <a:moveTo>
                    <a:pt x="403" y="1"/>
                  </a:moveTo>
                  <a:cubicBezTo>
                    <a:pt x="0" y="776"/>
                    <a:pt x="0" y="1707"/>
                    <a:pt x="403" y="2482"/>
                  </a:cubicBezTo>
                  <a:lnTo>
                    <a:pt x="1117" y="2141"/>
                  </a:lnTo>
                  <a:cubicBezTo>
                    <a:pt x="838" y="1552"/>
                    <a:pt x="838" y="900"/>
                    <a:pt x="1117" y="342"/>
                  </a:cubicBezTo>
                  <a:lnTo>
                    <a:pt x="40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1"/>
            <p:cNvSpPr/>
            <p:nvPr/>
          </p:nvSpPr>
          <p:spPr>
            <a:xfrm>
              <a:off x="7223675" y="3252575"/>
              <a:ext cx="27150" cy="62075"/>
            </a:xfrm>
            <a:custGeom>
              <a:rect b="b" l="l" r="r" t="t"/>
              <a:pathLst>
                <a:path extrusionOk="0" h="2483" w="1086">
                  <a:moveTo>
                    <a:pt x="714" y="1"/>
                  </a:moveTo>
                  <a:lnTo>
                    <a:pt x="0" y="373"/>
                  </a:lnTo>
                  <a:cubicBezTo>
                    <a:pt x="279" y="931"/>
                    <a:pt x="279" y="1583"/>
                    <a:pt x="0" y="2141"/>
                  </a:cubicBezTo>
                  <a:lnTo>
                    <a:pt x="714" y="2482"/>
                  </a:lnTo>
                  <a:cubicBezTo>
                    <a:pt x="1086" y="1707"/>
                    <a:pt x="1086" y="776"/>
                    <a:pt x="71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1"/>
            <p:cNvSpPr/>
            <p:nvPr/>
          </p:nvSpPr>
          <p:spPr>
            <a:xfrm>
              <a:off x="7031350" y="3254950"/>
              <a:ext cx="217925" cy="290775"/>
            </a:xfrm>
            <a:custGeom>
              <a:rect b="b" l="l" r="r" t="t"/>
              <a:pathLst>
                <a:path extrusionOk="0" h="11631" w="8717">
                  <a:moveTo>
                    <a:pt x="3164" y="6296"/>
                  </a:moveTo>
                  <a:lnTo>
                    <a:pt x="3164" y="7102"/>
                  </a:lnTo>
                  <a:lnTo>
                    <a:pt x="2358" y="7102"/>
                  </a:lnTo>
                  <a:lnTo>
                    <a:pt x="2358" y="6296"/>
                  </a:lnTo>
                  <a:close/>
                  <a:moveTo>
                    <a:pt x="4746" y="6296"/>
                  </a:moveTo>
                  <a:lnTo>
                    <a:pt x="4746" y="7102"/>
                  </a:lnTo>
                  <a:lnTo>
                    <a:pt x="3940" y="7102"/>
                  </a:lnTo>
                  <a:lnTo>
                    <a:pt x="3940" y="6296"/>
                  </a:lnTo>
                  <a:close/>
                  <a:moveTo>
                    <a:pt x="6328" y="6296"/>
                  </a:moveTo>
                  <a:lnTo>
                    <a:pt x="6328" y="7102"/>
                  </a:lnTo>
                  <a:lnTo>
                    <a:pt x="5553" y="7102"/>
                  </a:lnTo>
                  <a:lnTo>
                    <a:pt x="5553" y="6296"/>
                  </a:lnTo>
                  <a:close/>
                  <a:moveTo>
                    <a:pt x="5946" y="1"/>
                  </a:moveTo>
                  <a:cubicBezTo>
                    <a:pt x="5691" y="1"/>
                    <a:pt x="5432" y="88"/>
                    <a:pt x="5212" y="278"/>
                  </a:cubicBezTo>
                  <a:cubicBezTo>
                    <a:pt x="4498" y="836"/>
                    <a:pt x="4684" y="1953"/>
                    <a:pt x="5553" y="2263"/>
                  </a:cubicBezTo>
                  <a:lnTo>
                    <a:pt x="5553" y="3907"/>
                  </a:lnTo>
                  <a:lnTo>
                    <a:pt x="1179" y="3907"/>
                  </a:lnTo>
                  <a:cubicBezTo>
                    <a:pt x="528" y="3907"/>
                    <a:pt x="0" y="4435"/>
                    <a:pt x="0" y="5086"/>
                  </a:cubicBezTo>
                  <a:lnTo>
                    <a:pt x="0" y="8281"/>
                  </a:lnTo>
                  <a:cubicBezTo>
                    <a:pt x="0" y="8932"/>
                    <a:pt x="528" y="9460"/>
                    <a:pt x="1179" y="9460"/>
                  </a:cubicBezTo>
                  <a:lnTo>
                    <a:pt x="1582" y="9460"/>
                  </a:lnTo>
                  <a:lnTo>
                    <a:pt x="1582" y="11631"/>
                  </a:lnTo>
                  <a:lnTo>
                    <a:pt x="3723" y="9460"/>
                  </a:lnTo>
                  <a:lnTo>
                    <a:pt x="7507" y="9460"/>
                  </a:lnTo>
                  <a:cubicBezTo>
                    <a:pt x="8158" y="9460"/>
                    <a:pt x="8717" y="8932"/>
                    <a:pt x="8717" y="8281"/>
                  </a:cubicBezTo>
                  <a:lnTo>
                    <a:pt x="8717" y="5086"/>
                  </a:lnTo>
                  <a:cubicBezTo>
                    <a:pt x="8717" y="4435"/>
                    <a:pt x="8158" y="3907"/>
                    <a:pt x="7507" y="3907"/>
                  </a:cubicBezTo>
                  <a:lnTo>
                    <a:pt x="6328" y="3907"/>
                  </a:lnTo>
                  <a:lnTo>
                    <a:pt x="6328" y="2263"/>
                  </a:lnTo>
                  <a:cubicBezTo>
                    <a:pt x="6856" y="2077"/>
                    <a:pt x="7166" y="1550"/>
                    <a:pt x="7104" y="991"/>
                  </a:cubicBezTo>
                  <a:cubicBezTo>
                    <a:pt x="6999" y="382"/>
                    <a:pt x="6481" y="1"/>
                    <a:pt x="594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1"/>
            <p:cNvSpPr/>
            <p:nvPr/>
          </p:nvSpPr>
          <p:spPr>
            <a:xfrm>
              <a:off x="7119750" y="3392175"/>
              <a:ext cx="207850" cy="180700"/>
            </a:xfrm>
            <a:custGeom>
              <a:rect b="b" l="l" r="r" t="t"/>
              <a:pathLst>
                <a:path extrusionOk="0" h="7228" w="8314">
                  <a:moveTo>
                    <a:pt x="5956" y="0"/>
                  </a:moveTo>
                  <a:lnTo>
                    <a:pt x="5956" y="2792"/>
                  </a:lnTo>
                  <a:cubicBezTo>
                    <a:pt x="5956" y="3878"/>
                    <a:pt x="5057" y="4746"/>
                    <a:pt x="3971" y="4746"/>
                  </a:cubicBezTo>
                  <a:lnTo>
                    <a:pt x="497" y="4746"/>
                  </a:lnTo>
                  <a:lnTo>
                    <a:pt x="0" y="5242"/>
                  </a:lnTo>
                  <a:cubicBezTo>
                    <a:pt x="218" y="5429"/>
                    <a:pt x="497" y="5553"/>
                    <a:pt x="776" y="5553"/>
                  </a:cubicBezTo>
                  <a:lnTo>
                    <a:pt x="4591" y="5553"/>
                  </a:lnTo>
                  <a:lnTo>
                    <a:pt x="6732" y="7228"/>
                  </a:lnTo>
                  <a:lnTo>
                    <a:pt x="6732" y="5553"/>
                  </a:lnTo>
                  <a:lnTo>
                    <a:pt x="7135" y="5553"/>
                  </a:lnTo>
                  <a:cubicBezTo>
                    <a:pt x="7786" y="5553"/>
                    <a:pt x="8314" y="5025"/>
                    <a:pt x="8314" y="4374"/>
                  </a:cubicBezTo>
                  <a:lnTo>
                    <a:pt x="8314" y="1210"/>
                  </a:lnTo>
                  <a:cubicBezTo>
                    <a:pt x="8314" y="527"/>
                    <a:pt x="7786" y="0"/>
                    <a:pt x="710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71"/>
          <p:cNvGrpSpPr/>
          <p:nvPr/>
        </p:nvGrpSpPr>
        <p:grpSpPr>
          <a:xfrm>
            <a:off x="7101678" y="3347631"/>
            <a:ext cx="348279" cy="346661"/>
            <a:chOff x="6256625" y="3235525"/>
            <a:chExt cx="338925" cy="337350"/>
          </a:xfrm>
        </p:grpSpPr>
        <p:sp>
          <p:nvSpPr>
            <p:cNvPr id="1607" name="Google Shape;1607;p71"/>
            <p:cNvSpPr/>
            <p:nvPr/>
          </p:nvSpPr>
          <p:spPr>
            <a:xfrm>
              <a:off x="6257400" y="3393725"/>
              <a:ext cx="337375" cy="20175"/>
            </a:xfrm>
            <a:custGeom>
              <a:rect b="b" l="l" r="r" t="t"/>
              <a:pathLst>
                <a:path extrusionOk="0" h="807" w="13495">
                  <a:moveTo>
                    <a:pt x="1" y="0"/>
                  </a:moveTo>
                  <a:lnTo>
                    <a:pt x="1" y="807"/>
                  </a:lnTo>
                  <a:lnTo>
                    <a:pt x="13494" y="807"/>
                  </a:lnTo>
                  <a:lnTo>
                    <a:pt x="1349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1"/>
            <p:cNvSpPr/>
            <p:nvPr/>
          </p:nvSpPr>
          <p:spPr>
            <a:xfrm>
              <a:off x="6256625" y="3235525"/>
              <a:ext cx="218725" cy="138750"/>
            </a:xfrm>
            <a:custGeom>
              <a:rect b="b" l="l" r="r" t="t"/>
              <a:pathLst>
                <a:path extrusionOk="0" h="5550" w="8749">
                  <a:moveTo>
                    <a:pt x="2793" y="1396"/>
                  </a:moveTo>
                  <a:lnTo>
                    <a:pt x="3351" y="1955"/>
                  </a:lnTo>
                  <a:lnTo>
                    <a:pt x="2793" y="2513"/>
                  </a:lnTo>
                  <a:lnTo>
                    <a:pt x="2234" y="1955"/>
                  </a:lnTo>
                  <a:lnTo>
                    <a:pt x="2793" y="1396"/>
                  </a:lnTo>
                  <a:close/>
                  <a:moveTo>
                    <a:pt x="5988" y="1396"/>
                  </a:moveTo>
                  <a:lnTo>
                    <a:pt x="6546" y="1955"/>
                  </a:lnTo>
                  <a:lnTo>
                    <a:pt x="5957" y="2513"/>
                  </a:lnTo>
                  <a:lnTo>
                    <a:pt x="5429" y="1955"/>
                  </a:lnTo>
                  <a:lnTo>
                    <a:pt x="5988" y="1396"/>
                  </a:lnTo>
                  <a:close/>
                  <a:moveTo>
                    <a:pt x="2793" y="0"/>
                  </a:moveTo>
                  <a:cubicBezTo>
                    <a:pt x="1986" y="0"/>
                    <a:pt x="1242" y="497"/>
                    <a:pt x="932" y="1272"/>
                  </a:cubicBezTo>
                  <a:lnTo>
                    <a:pt x="125" y="3412"/>
                  </a:lnTo>
                  <a:cubicBezTo>
                    <a:pt x="63" y="3568"/>
                    <a:pt x="1" y="3754"/>
                    <a:pt x="1" y="3971"/>
                  </a:cubicBezTo>
                  <a:cubicBezTo>
                    <a:pt x="1" y="4927"/>
                    <a:pt x="789" y="5550"/>
                    <a:pt x="1611" y="5550"/>
                  </a:cubicBezTo>
                  <a:cubicBezTo>
                    <a:pt x="2042" y="5550"/>
                    <a:pt x="2482" y="5379"/>
                    <a:pt x="2824" y="4994"/>
                  </a:cubicBezTo>
                  <a:lnTo>
                    <a:pt x="3599" y="4095"/>
                  </a:lnTo>
                  <a:cubicBezTo>
                    <a:pt x="3661" y="4002"/>
                    <a:pt x="3754" y="3971"/>
                    <a:pt x="3878" y="3971"/>
                  </a:cubicBezTo>
                  <a:lnTo>
                    <a:pt x="4871" y="3971"/>
                  </a:lnTo>
                  <a:cubicBezTo>
                    <a:pt x="4995" y="3971"/>
                    <a:pt x="5088" y="4002"/>
                    <a:pt x="5181" y="4095"/>
                  </a:cubicBezTo>
                  <a:lnTo>
                    <a:pt x="5957" y="4994"/>
                  </a:lnTo>
                  <a:cubicBezTo>
                    <a:pt x="6287" y="5379"/>
                    <a:pt x="6721" y="5550"/>
                    <a:pt x="7148" y="5550"/>
                  </a:cubicBezTo>
                  <a:cubicBezTo>
                    <a:pt x="7961" y="5550"/>
                    <a:pt x="8748" y="4927"/>
                    <a:pt x="8748" y="3971"/>
                  </a:cubicBezTo>
                  <a:cubicBezTo>
                    <a:pt x="8748" y="3754"/>
                    <a:pt x="8717" y="3568"/>
                    <a:pt x="8655" y="3381"/>
                  </a:cubicBezTo>
                  <a:lnTo>
                    <a:pt x="7818" y="1272"/>
                  </a:lnTo>
                  <a:cubicBezTo>
                    <a:pt x="7539" y="497"/>
                    <a:pt x="6794" y="0"/>
                    <a:pt x="598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1"/>
            <p:cNvSpPr/>
            <p:nvPr/>
          </p:nvSpPr>
          <p:spPr>
            <a:xfrm>
              <a:off x="6376825" y="3434050"/>
              <a:ext cx="218725" cy="138825"/>
            </a:xfrm>
            <a:custGeom>
              <a:rect b="b" l="l" r="r" t="t"/>
              <a:pathLst>
                <a:path extrusionOk="0" h="5553" w="8749">
                  <a:moveTo>
                    <a:pt x="2793" y="1427"/>
                  </a:moveTo>
                  <a:lnTo>
                    <a:pt x="3351" y="1985"/>
                  </a:lnTo>
                  <a:lnTo>
                    <a:pt x="2793" y="2544"/>
                  </a:lnTo>
                  <a:lnTo>
                    <a:pt x="2234" y="1985"/>
                  </a:lnTo>
                  <a:lnTo>
                    <a:pt x="2793" y="1427"/>
                  </a:lnTo>
                  <a:close/>
                  <a:moveTo>
                    <a:pt x="5957" y="1427"/>
                  </a:moveTo>
                  <a:lnTo>
                    <a:pt x="6515" y="1985"/>
                  </a:lnTo>
                  <a:lnTo>
                    <a:pt x="5957" y="2544"/>
                  </a:lnTo>
                  <a:lnTo>
                    <a:pt x="5398" y="1985"/>
                  </a:lnTo>
                  <a:lnTo>
                    <a:pt x="5957" y="1427"/>
                  </a:lnTo>
                  <a:close/>
                  <a:moveTo>
                    <a:pt x="2793" y="0"/>
                  </a:moveTo>
                  <a:cubicBezTo>
                    <a:pt x="1955" y="0"/>
                    <a:pt x="1242" y="497"/>
                    <a:pt x="932" y="1272"/>
                  </a:cubicBezTo>
                  <a:lnTo>
                    <a:pt x="94" y="3412"/>
                  </a:lnTo>
                  <a:cubicBezTo>
                    <a:pt x="32" y="3567"/>
                    <a:pt x="1" y="3754"/>
                    <a:pt x="1" y="3971"/>
                  </a:cubicBezTo>
                  <a:cubicBezTo>
                    <a:pt x="1" y="4839"/>
                    <a:pt x="714" y="5553"/>
                    <a:pt x="1583" y="5553"/>
                  </a:cubicBezTo>
                  <a:cubicBezTo>
                    <a:pt x="2048" y="5553"/>
                    <a:pt x="2483" y="5335"/>
                    <a:pt x="2793" y="4994"/>
                  </a:cubicBezTo>
                  <a:lnTo>
                    <a:pt x="3568" y="4095"/>
                  </a:lnTo>
                  <a:cubicBezTo>
                    <a:pt x="3661" y="4002"/>
                    <a:pt x="3754" y="3971"/>
                    <a:pt x="3878" y="3971"/>
                  </a:cubicBezTo>
                  <a:lnTo>
                    <a:pt x="4871" y="3971"/>
                  </a:lnTo>
                  <a:cubicBezTo>
                    <a:pt x="4995" y="3971"/>
                    <a:pt x="5119" y="4002"/>
                    <a:pt x="5181" y="4095"/>
                  </a:cubicBezTo>
                  <a:lnTo>
                    <a:pt x="5957" y="4994"/>
                  </a:lnTo>
                  <a:cubicBezTo>
                    <a:pt x="6287" y="5378"/>
                    <a:pt x="6721" y="5550"/>
                    <a:pt x="7148" y="5550"/>
                  </a:cubicBezTo>
                  <a:cubicBezTo>
                    <a:pt x="7961" y="5550"/>
                    <a:pt x="8748" y="4927"/>
                    <a:pt x="8748" y="3971"/>
                  </a:cubicBezTo>
                  <a:cubicBezTo>
                    <a:pt x="8748" y="3754"/>
                    <a:pt x="8717" y="3567"/>
                    <a:pt x="8655" y="3381"/>
                  </a:cubicBezTo>
                  <a:lnTo>
                    <a:pt x="8624" y="3412"/>
                  </a:lnTo>
                  <a:lnTo>
                    <a:pt x="7818" y="1272"/>
                  </a:lnTo>
                  <a:cubicBezTo>
                    <a:pt x="7508" y="497"/>
                    <a:pt x="6794" y="0"/>
                    <a:pt x="595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71"/>
          <p:cNvGrpSpPr/>
          <p:nvPr/>
        </p:nvGrpSpPr>
        <p:grpSpPr>
          <a:xfrm>
            <a:off x="6376526" y="3346629"/>
            <a:ext cx="305223" cy="347663"/>
            <a:chOff x="5550950" y="3234550"/>
            <a:chExt cx="297025" cy="338325"/>
          </a:xfrm>
        </p:grpSpPr>
        <p:sp>
          <p:nvSpPr>
            <p:cNvPr id="1611" name="Google Shape;1611;p71"/>
            <p:cNvSpPr/>
            <p:nvPr/>
          </p:nvSpPr>
          <p:spPr>
            <a:xfrm>
              <a:off x="5630825" y="3274825"/>
              <a:ext cx="97725" cy="59200"/>
            </a:xfrm>
            <a:custGeom>
              <a:rect b="b" l="l" r="r" t="t"/>
              <a:pathLst>
                <a:path extrusionOk="0" h="2368" w="3909">
                  <a:moveTo>
                    <a:pt x="2722" y="1"/>
                  </a:moveTo>
                  <a:cubicBezTo>
                    <a:pt x="1400" y="1"/>
                    <a:pt x="201" y="960"/>
                    <a:pt x="0" y="2368"/>
                  </a:cubicBezTo>
                  <a:lnTo>
                    <a:pt x="2544" y="2368"/>
                  </a:lnTo>
                  <a:cubicBezTo>
                    <a:pt x="3288" y="2368"/>
                    <a:pt x="3909" y="1778"/>
                    <a:pt x="3909" y="1003"/>
                  </a:cubicBezTo>
                  <a:cubicBezTo>
                    <a:pt x="3909" y="724"/>
                    <a:pt x="3816" y="414"/>
                    <a:pt x="3661" y="165"/>
                  </a:cubicBezTo>
                  <a:cubicBezTo>
                    <a:pt x="3349" y="54"/>
                    <a:pt x="3032" y="1"/>
                    <a:pt x="272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1"/>
            <p:cNvSpPr/>
            <p:nvPr/>
          </p:nvSpPr>
          <p:spPr>
            <a:xfrm>
              <a:off x="5550950" y="3451875"/>
              <a:ext cx="297025" cy="121000"/>
            </a:xfrm>
            <a:custGeom>
              <a:rect b="b" l="l" r="r" t="t"/>
              <a:pathLst>
                <a:path extrusionOk="0" h="4840" w="11881">
                  <a:moveTo>
                    <a:pt x="7507" y="1"/>
                  </a:moveTo>
                  <a:lnTo>
                    <a:pt x="7507" y="776"/>
                  </a:lnTo>
                  <a:cubicBezTo>
                    <a:pt x="7507" y="1614"/>
                    <a:pt x="6856" y="2327"/>
                    <a:pt x="6018" y="2389"/>
                  </a:cubicBezTo>
                  <a:cubicBezTo>
                    <a:pt x="5983" y="2392"/>
                    <a:pt x="5948" y="2393"/>
                    <a:pt x="5913" y="2393"/>
                  </a:cubicBezTo>
                  <a:cubicBezTo>
                    <a:pt x="5059" y="2393"/>
                    <a:pt x="4343" y="1672"/>
                    <a:pt x="4343" y="807"/>
                  </a:cubicBezTo>
                  <a:lnTo>
                    <a:pt x="4343" y="32"/>
                  </a:lnTo>
                  <a:lnTo>
                    <a:pt x="3537" y="32"/>
                  </a:lnTo>
                  <a:cubicBezTo>
                    <a:pt x="1582" y="32"/>
                    <a:pt x="0" y="1645"/>
                    <a:pt x="0" y="3599"/>
                  </a:cubicBezTo>
                  <a:lnTo>
                    <a:pt x="0" y="4840"/>
                  </a:lnTo>
                  <a:lnTo>
                    <a:pt x="1582" y="4840"/>
                  </a:lnTo>
                  <a:lnTo>
                    <a:pt x="1582" y="3196"/>
                  </a:lnTo>
                  <a:lnTo>
                    <a:pt x="2389" y="3196"/>
                  </a:lnTo>
                  <a:lnTo>
                    <a:pt x="2389" y="4840"/>
                  </a:lnTo>
                  <a:lnTo>
                    <a:pt x="9492" y="4840"/>
                  </a:lnTo>
                  <a:lnTo>
                    <a:pt x="9492" y="3196"/>
                  </a:lnTo>
                  <a:lnTo>
                    <a:pt x="10299" y="3196"/>
                  </a:lnTo>
                  <a:lnTo>
                    <a:pt x="10299" y="4840"/>
                  </a:lnTo>
                  <a:lnTo>
                    <a:pt x="11881" y="4840"/>
                  </a:lnTo>
                  <a:lnTo>
                    <a:pt x="11881" y="3599"/>
                  </a:lnTo>
                  <a:cubicBezTo>
                    <a:pt x="11881" y="1645"/>
                    <a:pt x="10268" y="32"/>
                    <a:pt x="8314" y="32"/>
                  </a:cubicBezTo>
                  <a:lnTo>
                    <a:pt x="831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1"/>
            <p:cNvSpPr/>
            <p:nvPr/>
          </p:nvSpPr>
          <p:spPr>
            <a:xfrm>
              <a:off x="5629275" y="3296000"/>
              <a:ext cx="138050" cy="196225"/>
            </a:xfrm>
            <a:custGeom>
              <a:rect b="b" l="l" r="r" t="t"/>
              <a:pathLst>
                <a:path extrusionOk="0" h="7849" w="5522">
                  <a:moveTo>
                    <a:pt x="4715" y="1"/>
                  </a:moveTo>
                  <a:lnTo>
                    <a:pt x="4715" y="156"/>
                  </a:lnTo>
                  <a:cubicBezTo>
                    <a:pt x="4746" y="1317"/>
                    <a:pt x="3784" y="2297"/>
                    <a:pt x="2629" y="2297"/>
                  </a:cubicBezTo>
                  <a:cubicBezTo>
                    <a:pt x="2611" y="2297"/>
                    <a:pt x="2593" y="2297"/>
                    <a:pt x="2575" y="2296"/>
                  </a:cubicBezTo>
                  <a:lnTo>
                    <a:pt x="0" y="2296"/>
                  </a:lnTo>
                  <a:lnTo>
                    <a:pt x="0" y="3475"/>
                  </a:lnTo>
                  <a:cubicBezTo>
                    <a:pt x="0" y="3599"/>
                    <a:pt x="0" y="3723"/>
                    <a:pt x="31" y="3847"/>
                  </a:cubicBezTo>
                  <a:lnTo>
                    <a:pt x="2761" y="3847"/>
                  </a:lnTo>
                  <a:lnTo>
                    <a:pt x="2761" y="4654"/>
                  </a:lnTo>
                  <a:lnTo>
                    <a:pt x="280" y="4654"/>
                  </a:lnTo>
                  <a:cubicBezTo>
                    <a:pt x="590" y="5367"/>
                    <a:pt x="1210" y="5894"/>
                    <a:pt x="1955" y="6112"/>
                  </a:cubicBezTo>
                  <a:lnTo>
                    <a:pt x="1955" y="7042"/>
                  </a:lnTo>
                  <a:cubicBezTo>
                    <a:pt x="1955" y="7476"/>
                    <a:pt x="2327" y="7818"/>
                    <a:pt x="2730" y="7818"/>
                  </a:cubicBezTo>
                  <a:lnTo>
                    <a:pt x="2792" y="7849"/>
                  </a:lnTo>
                  <a:cubicBezTo>
                    <a:pt x="3195" y="7849"/>
                    <a:pt x="3568" y="7507"/>
                    <a:pt x="3568" y="7073"/>
                  </a:cubicBezTo>
                  <a:lnTo>
                    <a:pt x="3568" y="6143"/>
                  </a:lnTo>
                  <a:cubicBezTo>
                    <a:pt x="4405" y="5894"/>
                    <a:pt x="5056" y="5274"/>
                    <a:pt x="5367" y="4437"/>
                  </a:cubicBezTo>
                  <a:cubicBezTo>
                    <a:pt x="5460" y="4157"/>
                    <a:pt x="5522" y="3816"/>
                    <a:pt x="5522" y="3506"/>
                  </a:cubicBezTo>
                  <a:lnTo>
                    <a:pt x="5522" y="1924"/>
                  </a:lnTo>
                  <a:cubicBezTo>
                    <a:pt x="5522" y="1211"/>
                    <a:pt x="5243" y="497"/>
                    <a:pt x="471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1"/>
            <p:cNvSpPr/>
            <p:nvPr/>
          </p:nvSpPr>
          <p:spPr>
            <a:xfrm>
              <a:off x="5592050" y="3234550"/>
              <a:ext cx="213275" cy="87850"/>
            </a:xfrm>
            <a:custGeom>
              <a:rect b="b" l="l" r="r" t="t"/>
              <a:pathLst>
                <a:path extrusionOk="0" h="3514" w="8531">
                  <a:moveTo>
                    <a:pt x="4277" y="1"/>
                  </a:moveTo>
                  <a:cubicBezTo>
                    <a:pt x="2373" y="1"/>
                    <a:pt x="466" y="1172"/>
                    <a:pt x="0" y="3513"/>
                  </a:cubicBezTo>
                  <a:cubicBezTo>
                    <a:pt x="280" y="3327"/>
                    <a:pt x="590" y="3234"/>
                    <a:pt x="931" y="3203"/>
                  </a:cubicBezTo>
                  <a:cubicBezTo>
                    <a:pt x="1427" y="1776"/>
                    <a:pt x="2761" y="815"/>
                    <a:pt x="4281" y="815"/>
                  </a:cubicBezTo>
                  <a:cubicBezTo>
                    <a:pt x="5801" y="815"/>
                    <a:pt x="7135" y="1776"/>
                    <a:pt x="7631" y="3203"/>
                  </a:cubicBezTo>
                  <a:cubicBezTo>
                    <a:pt x="7941" y="3234"/>
                    <a:pt x="8283" y="3327"/>
                    <a:pt x="8531" y="3513"/>
                  </a:cubicBezTo>
                  <a:cubicBezTo>
                    <a:pt x="8081" y="1172"/>
                    <a:pt x="6181" y="1"/>
                    <a:pt x="4277"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1"/>
            <p:cNvSpPr/>
            <p:nvPr/>
          </p:nvSpPr>
          <p:spPr>
            <a:xfrm>
              <a:off x="5788250" y="3335550"/>
              <a:ext cx="20175" cy="76800"/>
            </a:xfrm>
            <a:custGeom>
              <a:rect b="b" l="l" r="r" t="t"/>
              <a:pathLst>
                <a:path extrusionOk="0" h="3072" w="807">
                  <a:moveTo>
                    <a:pt x="0" y="1"/>
                  </a:moveTo>
                  <a:lnTo>
                    <a:pt x="0" y="3072"/>
                  </a:lnTo>
                  <a:cubicBezTo>
                    <a:pt x="466" y="2886"/>
                    <a:pt x="807" y="2451"/>
                    <a:pt x="807" y="1924"/>
                  </a:cubicBezTo>
                  <a:lnTo>
                    <a:pt x="807" y="1117"/>
                  </a:lnTo>
                  <a:cubicBezTo>
                    <a:pt x="807" y="621"/>
                    <a:pt x="466" y="156"/>
                    <a:pt x="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1"/>
            <p:cNvSpPr/>
            <p:nvPr/>
          </p:nvSpPr>
          <p:spPr>
            <a:xfrm>
              <a:off x="5590500" y="3334775"/>
              <a:ext cx="20175" cy="76800"/>
            </a:xfrm>
            <a:custGeom>
              <a:rect b="b" l="l" r="r" t="t"/>
              <a:pathLst>
                <a:path extrusionOk="0" h="3072" w="807">
                  <a:moveTo>
                    <a:pt x="807" y="1"/>
                  </a:moveTo>
                  <a:cubicBezTo>
                    <a:pt x="311" y="187"/>
                    <a:pt x="0" y="621"/>
                    <a:pt x="0" y="1148"/>
                  </a:cubicBezTo>
                  <a:lnTo>
                    <a:pt x="0" y="1955"/>
                  </a:lnTo>
                  <a:cubicBezTo>
                    <a:pt x="0" y="2451"/>
                    <a:pt x="311" y="2917"/>
                    <a:pt x="807" y="3072"/>
                  </a:cubicBez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7" name="Google Shape;1617;p71"/>
          <p:cNvGrpSpPr/>
          <p:nvPr/>
        </p:nvGrpSpPr>
        <p:grpSpPr>
          <a:xfrm>
            <a:off x="5599558" y="3346629"/>
            <a:ext cx="305223" cy="347663"/>
            <a:chOff x="4794850" y="3234550"/>
            <a:chExt cx="297025" cy="338325"/>
          </a:xfrm>
        </p:grpSpPr>
        <p:sp>
          <p:nvSpPr>
            <p:cNvPr id="1618" name="Google Shape;1618;p71"/>
            <p:cNvSpPr/>
            <p:nvPr/>
          </p:nvSpPr>
          <p:spPr>
            <a:xfrm>
              <a:off x="4874725" y="3275075"/>
              <a:ext cx="97725" cy="58950"/>
            </a:xfrm>
            <a:custGeom>
              <a:rect b="b" l="l" r="r" t="t"/>
              <a:pathLst>
                <a:path extrusionOk="0" h="2358" w="3909">
                  <a:moveTo>
                    <a:pt x="2730" y="0"/>
                  </a:moveTo>
                  <a:cubicBezTo>
                    <a:pt x="1365" y="0"/>
                    <a:pt x="218" y="1024"/>
                    <a:pt x="1" y="2358"/>
                  </a:cubicBezTo>
                  <a:lnTo>
                    <a:pt x="2544" y="2358"/>
                  </a:lnTo>
                  <a:cubicBezTo>
                    <a:pt x="3289" y="2358"/>
                    <a:pt x="3909" y="1768"/>
                    <a:pt x="3909" y="993"/>
                  </a:cubicBezTo>
                  <a:cubicBezTo>
                    <a:pt x="3909" y="714"/>
                    <a:pt x="3816" y="404"/>
                    <a:pt x="3661" y="155"/>
                  </a:cubicBezTo>
                  <a:cubicBezTo>
                    <a:pt x="3382" y="62"/>
                    <a:pt x="3040" y="0"/>
                    <a:pt x="273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1"/>
            <p:cNvSpPr/>
            <p:nvPr/>
          </p:nvSpPr>
          <p:spPr>
            <a:xfrm>
              <a:off x="4873175" y="3296000"/>
              <a:ext cx="139600" cy="215625"/>
            </a:xfrm>
            <a:custGeom>
              <a:rect b="b" l="l" r="r" t="t"/>
              <a:pathLst>
                <a:path extrusionOk="0" h="8625" w="5584">
                  <a:moveTo>
                    <a:pt x="4777" y="1"/>
                  </a:moveTo>
                  <a:lnTo>
                    <a:pt x="4777" y="156"/>
                  </a:lnTo>
                  <a:cubicBezTo>
                    <a:pt x="4777" y="1347"/>
                    <a:pt x="3846" y="2297"/>
                    <a:pt x="2663" y="2297"/>
                  </a:cubicBezTo>
                  <a:cubicBezTo>
                    <a:pt x="2644" y="2297"/>
                    <a:pt x="2625" y="2297"/>
                    <a:pt x="2606" y="2296"/>
                  </a:cubicBezTo>
                  <a:lnTo>
                    <a:pt x="0" y="2296"/>
                  </a:lnTo>
                  <a:lnTo>
                    <a:pt x="0" y="3506"/>
                  </a:lnTo>
                  <a:cubicBezTo>
                    <a:pt x="32" y="3630"/>
                    <a:pt x="32" y="3754"/>
                    <a:pt x="63" y="3878"/>
                  </a:cubicBezTo>
                  <a:lnTo>
                    <a:pt x="2792" y="3878"/>
                  </a:lnTo>
                  <a:lnTo>
                    <a:pt x="2792" y="4685"/>
                  </a:lnTo>
                  <a:lnTo>
                    <a:pt x="280" y="4685"/>
                  </a:lnTo>
                  <a:cubicBezTo>
                    <a:pt x="559" y="5243"/>
                    <a:pt x="1024" y="5708"/>
                    <a:pt x="1614" y="5956"/>
                  </a:cubicBezTo>
                  <a:lnTo>
                    <a:pt x="1614" y="6236"/>
                  </a:lnTo>
                  <a:lnTo>
                    <a:pt x="776" y="6236"/>
                  </a:lnTo>
                  <a:lnTo>
                    <a:pt x="776" y="8221"/>
                  </a:lnTo>
                  <a:cubicBezTo>
                    <a:pt x="776" y="8438"/>
                    <a:pt x="962" y="8624"/>
                    <a:pt x="1179" y="8624"/>
                  </a:cubicBezTo>
                  <a:lnTo>
                    <a:pt x="4374" y="8624"/>
                  </a:lnTo>
                  <a:cubicBezTo>
                    <a:pt x="4560" y="8624"/>
                    <a:pt x="4746" y="8438"/>
                    <a:pt x="4746" y="8221"/>
                  </a:cubicBezTo>
                  <a:lnTo>
                    <a:pt x="4746" y="6236"/>
                  </a:lnTo>
                  <a:lnTo>
                    <a:pt x="3971" y="6236"/>
                  </a:lnTo>
                  <a:lnTo>
                    <a:pt x="3971" y="5956"/>
                  </a:lnTo>
                  <a:cubicBezTo>
                    <a:pt x="4933" y="5522"/>
                    <a:pt x="5553" y="4561"/>
                    <a:pt x="5553" y="3475"/>
                  </a:cubicBezTo>
                  <a:lnTo>
                    <a:pt x="5584" y="3506"/>
                  </a:lnTo>
                  <a:lnTo>
                    <a:pt x="5584" y="1924"/>
                  </a:lnTo>
                  <a:cubicBezTo>
                    <a:pt x="5584" y="1211"/>
                    <a:pt x="5274" y="497"/>
                    <a:pt x="4777"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1"/>
            <p:cNvSpPr/>
            <p:nvPr/>
          </p:nvSpPr>
          <p:spPr>
            <a:xfrm>
              <a:off x="4836725" y="3234550"/>
              <a:ext cx="213275" cy="87850"/>
            </a:xfrm>
            <a:custGeom>
              <a:rect b="b" l="l" r="r" t="t"/>
              <a:pathLst>
                <a:path extrusionOk="0" h="3514" w="8531">
                  <a:moveTo>
                    <a:pt x="4254" y="1"/>
                  </a:moveTo>
                  <a:cubicBezTo>
                    <a:pt x="2350" y="1"/>
                    <a:pt x="450" y="1172"/>
                    <a:pt x="1" y="3513"/>
                  </a:cubicBezTo>
                  <a:cubicBezTo>
                    <a:pt x="249" y="3327"/>
                    <a:pt x="590" y="3234"/>
                    <a:pt x="900" y="3203"/>
                  </a:cubicBezTo>
                  <a:cubicBezTo>
                    <a:pt x="1396" y="1776"/>
                    <a:pt x="2730" y="815"/>
                    <a:pt x="4250" y="815"/>
                  </a:cubicBezTo>
                  <a:cubicBezTo>
                    <a:pt x="5770" y="815"/>
                    <a:pt x="7104" y="1776"/>
                    <a:pt x="7600" y="3203"/>
                  </a:cubicBezTo>
                  <a:cubicBezTo>
                    <a:pt x="7911" y="3234"/>
                    <a:pt x="8252" y="3327"/>
                    <a:pt x="8531" y="3513"/>
                  </a:cubicBezTo>
                  <a:cubicBezTo>
                    <a:pt x="8066" y="1172"/>
                    <a:pt x="6158" y="1"/>
                    <a:pt x="425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1"/>
            <p:cNvSpPr/>
            <p:nvPr/>
          </p:nvSpPr>
          <p:spPr>
            <a:xfrm>
              <a:off x="5032150" y="3335550"/>
              <a:ext cx="20175" cy="76800"/>
            </a:xfrm>
            <a:custGeom>
              <a:rect b="b" l="l" r="r" t="t"/>
              <a:pathLst>
                <a:path extrusionOk="0" h="3072" w="807">
                  <a:moveTo>
                    <a:pt x="0" y="1"/>
                  </a:moveTo>
                  <a:lnTo>
                    <a:pt x="0" y="3072"/>
                  </a:lnTo>
                  <a:cubicBezTo>
                    <a:pt x="466" y="2886"/>
                    <a:pt x="807" y="2451"/>
                    <a:pt x="807" y="1924"/>
                  </a:cubicBezTo>
                  <a:lnTo>
                    <a:pt x="807" y="1117"/>
                  </a:lnTo>
                  <a:cubicBezTo>
                    <a:pt x="807" y="621"/>
                    <a:pt x="466" y="156"/>
                    <a:pt x="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1"/>
            <p:cNvSpPr/>
            <p:nvPr/>
          </p:nvSpPr>
          <p:spPr>
            <a:xfrm>
              <a:off x="4834400" y="3334775"/>
              <a:ext cx="20200" cy="76800"/>
            </a:xfrm>
            <a:custGeom>
              <a:rect b="b" l="l" r="r" t="t"/>
              <a:pathLst>
                <a:path extrusionOk="0" h="3072" w="808">
                  <a:moveTo>
                    <a:pt x="807" y="1"/>
                  </a:moveTo>
                  <a:cubicBezTo>
                    <a:pt x="311" y="187"/>
                    <a:pt x="1" y="621"/>
                    <a:pt x="1" y="1148"/>
                  </a:cubicBezTo>
                  <a:lnTo>
                    <a:pt x="1" y="1955"/>
                  </a:lnTo>
                  <a:cubicBezTo>
                    <a:pt x="1" y="2451"/>
                    <a:pt x="311" y="2917"/>
                    <a:pt x="807" y="3072"/>
                  </a:cubicBez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1"/>
            <p:cNvSpPr/>
            <p:nvPr/>
          </p:nvSpPr>
          <p:spPr>
            <a:xfrm>
              <a:off x="4794850" y="3451875"/>
              <a:ext cx="297025" cy="121000"/>
            </a:xfrm>
            <a:custGeom>
              <a:rect b="b" l="l" r="r" t="t"/>
              <a:pathLst>
                <a:path extrusionOk="0" h="4840" w="11881">
                  <a:moveTo>
                    <a:pt x="3165" y="1"/>
                  </a:moveTo>
                  <a:cubicBezTo>
                    <a:pt x="2668" y="63"/>
                    <a:pt x="2203" y="218"/>
                    <a:pt x="1800" y="435"/>
                  </a:cubicBezTo>
                  <a:cubicBezTo>
                    <a:pt x="683" y="1086"/>
                    <a:pt x="1" y="2296"/>
                    <a:pt x="1" y="3568"/>
                  </a:cubicBezTo>
                  <a:lnTo>
                    <a:pt x="1" y="4840"/>
                  </a:lnTo>
                  <a:lnTo>
                    <a:pt x="1583" y="4840"/>
                  </a:lnTo>
                  <a:lnTo>
                    <a:pt x="1583" y="3165"/>
                  </a:lnTo>
                  <a:lnTo>
                    <a:pt x="2389" y="3165"/>
                  </a:lnTo>
                  <a:lnTo>
                    <a:pt x="2389" y="4840"/>
                  </a:lnTo>
                  <a:lnTo>
                    <a:pt x="9492" y="4840"/>
                  </a:lnTo>
                  <a:lnTo>
                    <a:pt x="9492" y="3165"/>
                  </a:lnTo>
                  <a:lnTo>
                    <a:pt x="10299" y="3165"/>
                  </a:lnTo>
                  <a:lnTo>
                    <a:pt x="10299" y="4840"/>
                  </a:lnTo>
                  <a:lnTo>
                    <a:pt x="11881" y="4840"/>
                  </a:lnTo>
                  <a:lnTo>
                    <a:pt x="11881" y="3568"/>
                  </a:lnTo>
                  <a:cubicBezTo>
                    <a:pt x="11881" y="2296"/>
                    <a:pt x="11199" y="1086"/>
                    <a:pt x="10082" y="435"/>
                  </a:cubicBezTo>
                  <a:cubicBezTo>
                    <a:pt x="9648" y="218"/>
                    <a:pt x="9182" y="63"/>
                    <a:pt x="8717" y="1"/>
                  </a:cubicBezTo>
                  <a:lnTo>
                    <a:pt x="8717" y="1986"/>
                  </a:lnTo>
                  <a:cubicBezTo>
                    <a:pt x="8717" y="2637"/>
                    <a:pt x="8190" y="3165"/>
                    <a:pt x="7538" y="3165"/>
                  </a:cubicBezTo>
                  <a:lnTo>
                    <a:pt x="4343" y="3165"/>
                  </a:lnTo>
                  <a:cubicBezTo>
                    <a:pt x="3692" y="3165"/>
                    <a:pt x="3165" y="2637"/>
                    <a:pt x="3165" y="1986"/>
                  </a:cubicBezTo>
                  <a:lnTo>
                    <a:pt x="316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1"/>
            <p:cNvSpPr/>
            <p:nvPr/>
          </p:nvSpPr>
          <p:spPr>
            <a:xfrm>
              <a:off x="4814250" y="3413875"/>
              <a:ext cx="55850" cy="40350"/>
            </a:xfrm>
            <a:custGeom>
              <a:rect b="b" l="l" r="r" t="t"/>
              <a:pathLst>
                <a:path extrusionOk="0" h="1614" w="2234">
                  <a:moveTo>
                    <a:pt x="124" y="1"/>
                  </a:moveTo>
                  <a:cubicBezTo>
                    <a:pt x="62" y="249"/>
                    <a:pt x="31" y="497"/>
                    <a:pt x="0" y="776"/>
                  </a:cubicBezTo>
                  <a:cubicBezTo>
                    <a:pt x="0" y="1055"/>
                    <a:pt x="62" y="1335"/>
                    <a:pt x="186" y="1614"/>
                  </a:cubicBezTo>
                  <a:cubicBezTo>
                    <a:pt x="341" y="1521"/>
                    <a:pt x="465" y="1428"/>
                    <a:pt x="620" y="1335"/>
                  </a:cubicBezTo>
                  <a:cubicBezTo>
                    <a:pt x="1117" y="1055"/>
                    <a:pt x="1644" y="869"/>
                    <a:pt x="2233" y="776"/>
                  </a:cubicBezTo>
                  <a:cubicBezTo>
                    <a:pt x="2078" y="590"/>
                    <a:pt x="1954" y="373"/>
                    <a:pt x="1861" y="156"/>
                  </a:cubicBezTo>
                  <a:cubicBezTo>
                    <a:pt x="1657" y="292"/>
                    <a:pt x="1424" y="363"/>
                    <a:pt x="1189" y="363"/>
                  </a:cubicBezTo>
                  <a:cubicBezTo>
                    <a:pt x="996" y="363"/>
                    <a:pt x="802" y="316"/>
                    <a:pt x="620" y="218"/>
                  </a:cubicBezTo>
                  <a:lnTo>
                    <a:pt x="12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1"/>
            <p:cNvSpPr/>
            <p:nvPr/>
          </p:nvSpPr>
          <p:spPr>
            <a:xfrm>
              <a:off x="5016650" y="3411550"/>
              <a:ext cx="55075" cy="42675"/>
            </a:xfrm>
            <a:custGeom>
              <a:rect b="b" l="l" r="r" t="t"/>
              <a:pathLst>
                <a:path extrusionOk="0" h="1707" w="2203">
                  <a:moveTo>
                    <a:pt x="2109" y="1"/>
                  </a:moveTo>
                  <a:lnTo>
                    <a:pt x="1613" y="311"/>
                  </a:lnTo>
                  <a:cubicBezTo>
                    <a:pt x="1432" y="409"/>
                    <a:pt x="1231" y="456"/>
                    <a:pt x="1032" y="456"/>
                  </a:cubicBezTo>
                  <a:cubicBezTo>
                    <a:pt x="788" y="456"/>
                    <a:pt x="546" y="385"/>
                    <a:pt x="341" y="249"/>
                  </a:cubicBezTo>
                  <a:cubicBezTo>
                    <a:pt x="248" y="466"/>
                    <a:pt x="124" y="683"/>
                    <a:pt x="0" y="869"/>
                  </a:cubicBezTo>
                  <a:cubicBezTo>
                    <a:pt x="558" y="962"/>
                    <a:pt x="1086" y="1148"/>
                    <a:pt x="1582" y="1428"/>
                  </a:cubicBezTo>
                  <a:cubicBezTo>
                    <a:pt x="1737" y="1490"/>
                    <a:pt x="1892" y="1614"/>
                    <a:pt x="2047" y="1707"/>
                  </a:cubicBezTo>
                  <a:cubicBezTo>
                    <a:pt x="2140" y="1428"/>
                    <a:pt x="2202" y="1148"/>
                    <a:pt x="2202" y="838"/>
                  </a:cubicBezTo>
                  <a:cubicBezTo>
                    <a:pt x="2202" y="776"/>
                    <a:pt x="2109" y="63"/>
                    <a:pt x="2109"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71"/>
          <p:cNvGrpSpPr/>
          <p:nvPr/>
        </p:nvGrpSpPr>
        <p:grpSpPr>
          <a:xfrm>
            <a:off x="4804273" y="3357188"/>
            <a:ext cx="346661" cy="325955"/>
            <a:chOff x="4020925" y="3244825"/>
            <a:chExt cx="337350" cy="317200"/>
          </a:xfrm>
        </p:grpSpPr>
        <p:sp>
          <p:nvSpPr>
            <p:cNvPr id="1627" name="Google Shape;1627;p71"/>
            <p:cNvSpPr/>
            <p:nvPr/>
          </p:nvSpPr>
          <p:spPr>
            <a:xfrm>
              <a:off x="4258225" y="3325475"/>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1"/>
            <p:cNvSpPr/>
            <p:nvPr/>
          </p:nvSpPr>
          <p:spPr>
            <a:xfrm>
              <a:off x="4297775" y="3325475"/>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1"/>
            <p:cNvSpPr/>
            <p:nvPr/>
          </p:nvSpPr>
          <p:spPr>
            <a:xfrm>
              <a:off x="4297775" y="3364250"/>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1"/>
            <p:cNvSpPr/>
            <p:nvPr/>
          </p:nvSpPr>
          <p:spPr>
            <a:xfrm>
              <a:off x="4080625" y="3403800"/>
              <a:ext cx="20200" cy="20175"/>
            </a:xfrm>
            <a:custGeom>
              <a:rect b="b" l="l" r="r" t="t"/>
              <a:pathLst>
                <a:path extrusionOk="0" h="807" w="808">
                  <a:moveTo>
                    <a:pt x="1" y="0"/>
                  </a:moveTo>
                  <a:lnTo>
                    <a:pt x="1"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1"/>
            <p:cNvSpPr/>
            <p:nvPr/>
          </p:nvSpPr>
          <p:spPr>
            <a:xfrm>
              <a:off x="4080625" y="3443350"/>
              <a:ext cx="20200" cy="19400"/>
            </a:xfrm>
            <a:custGeom>
              <a:rect b="b" l="l" r="r" t="t"/>
              <a:pathLst>
                <a:path extrusionOk="0" h="776" w="808">
                  <a:moveTo>
                    <a:pt x="1" y="0"/>
                  </a:moveTo>
                  <a:lnTo>
                    <a:pt x="1" y="776"/>
                  </a:lnTo>
                  <a:lnTo>
                    <a:pt x="807" y="776"/>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1"/>
            <p:cNvSpPr/>
            <p:nvPr/>
          </p:nvSpPr>
          <p:spPr>
            <a:xfrm>
              <a:off x="4120175" y="3443350"/>
              <a:ext cx="20200" cy="19400"/>
            </a:xfrm>
            <a:custGeom>
              <a:rect b="b" l="l" r="r" t="t"/>
              <a:pathLst>
                <a:path extrusionOk="0" h="776" w="808">
                  <a:moveTo>
                    <a:pt x="1" y="0"/>
                  </a:moveTo>
                  <a:lnTo>
                    <a:pt x="1" y="776"/>
                  </a:lnTo>
                  <a:lnTo>
                    <a:pt x="807" y="776"/>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1"/>
            <p:cNvSpPr/>
            <p:nvPr/>
          </p:nvSpPr>
          <p:spPr>
            <a:xfrm>
              <a:off x="4020925" y="3244825"/>
              <a:ext cx="217925" cy="138825"/>
            </a:xfrm>
            <a:custGeom>
              <a:rect b="b" l="l" r="r" t="t"/>
              <a:pathLst>
                <a:path extrusionOk="0" h="5553" w="8717">
                  <a:moveTo>
                    <a:pt x="1396" y="1"/>
                  </a:moveTo>
                  <a:cubicBezTo>
                    <a:pt x="621" y="1"/>
                    <a:pt x="0" y="652"/>
                    <a:pt x="0" y="1427"/>
                  </a:cubicBezTo>
                  <a:lnTo>
                    <a:pt x="0" y="4157"/>
                  </a:lnTo>
                  <a:cubicBezTo>
                    <a:pt x="0" y="4933"/>
                    <a:pt x="621" y="5553"/>
                    <a:pt x="1396" y="5553"/>
                  </a:cubicBezTo>
                  <a:lnTo>
                    <a:pt x="2389" y="5553"/>
                  </a:lnTo>
                  <a:cubicBezTo>
                    <a:pt x="3040" y="5553"/>
                    <a:pt x="3630" y="5088"/>
                    <a:pt x="3754" y="4436"/>
                  </a:cubicBezTo>
                  <a:cubicBezTo>
                    <a:pt x="3816" y="4157"/>
                    <a:pt x="4064" y="3971"/>
                    <a:pt x="4374" y="3971"/>
                  </a:cubicBezTo>
                  <a:cubicBezTo>
                    <a:pt x="4653" y="3971"/>
                    <a:pt x="4932" y="4188"/>
                    <a:pt x="4963" y="4498"/>
                  </a:cubicBezTo>
                  <a:cubicBezTo>
                    <a:pt x="5118" y="5119"/>
                    <a:pt x="5708" y="5553"/>
                    <a:pt x="6359" y="5553"/>
                  </a:cubicBezTo>
                  <a:lnTo>
                    <a:pt x="7321" y="5553"/>
                  </a:lnTo>
                  <a:cubicBezTo>
                    <a:pt x="8096" y="5553"/>
                    <a:pt x="8717" y="4933"/>
                    <a:pt x="8717" y="4157"/>
                  </a:cubicBezTo>
                  <a:lnTo>
                    <a:pt x="8717" y="1427"/>
                  </a:lnTo>
                  <a:cubicBezTo>
                    <a:pt x="8717" y="652"/>
                    <a:pt x="8096" y="1"/>
                    <a:pt x="732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1"/>
            <p:cNvSpPr/>
            <p:nvPr/>
          </p:nvSpPr>
          <p:spPr>
            <a:xfrm>
              <a:off x="4140350" y="3523225"/>
              <a:ext cx="217925" cy="38800"/>
            </a:xfrm>
            <a:custGeom>
              <a:rect b="b" l="l" r="r" t="t"/>
              <a:pathLst>
                <a:path extrusionOk="0" h="1552" w="8717">
                  <a:moveTo>
                    <a:pt x="0" y="0"/>
                  </a:moveTo>
                  <a:lnTo>
                    <a:pt x="0" y="776"/>
                  </a:lnTo>
                  <a:cubicBezTo>
                    <a:pt x="0" y="1210"/>
                    <a:pt x="372" y="1551"/>
                    <a:pt x="807" y="1551"/>
                  </a:cubicBezTo>
                  <a:lnTo>
                    <a:pt x="7941" y="1551"/>
                  </a:lnTo>
                  <a:cubicBezTo>
                    <a:pt x="8375" y="1551"/>
                    <a:pt x="8717" y="1210"/>
                    <a:pt x="8717" y="776"/>
                  </a:cubicBezTo>
                  <a:lnTo>
                    <a:pt x="871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1"/>
            <p:cNvSpPr/>
            <p:nvPr/>
          </p:nvSpPr>
          <p:spPr>
            <a:xfrm>
              <a:off x="4160500" y="3403800"/>
              <a:ext cx="178400" cy="98500"/>
            </a:xfrm>
            <a:custGeom>
              <a:rect b="b" l="l" r="r" t="t"/>
              <a:pathLst>
                <a:path extrusionOk="0" h="3940" w="7136">
                  <a:moveTo>
                    <a:pt x="1" y="0"/>
                  </a:moveTo>
                  <a:lnTo>
                    <a:pt x="1" y="3940"/>
                  </a:lnTo>
                  <a:lnTo>
                    <a:pt x="7135" y="3940"/>
                  </a:lnTo>
                  <a:lnTo>
                    <a:pt x="71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71"/>
          <p:cNvGrpSpPr/>
          <p:nvPr/>
        </p:nvGrpSpPr>
        <p:grpSpPr>
          <a:xfrm>
            <a:off x="4083154" y="3346835"/>
            <a:ext cx="233445" cy="348074"/>
            <a:chOff x="3319175" y="3234750"/>
            <a:chExt cx="227175" cy="338725"/>
          </a:xfrm>
        </p:grpSpPr>
        <p:sp>
          <p:nvSpPr>
            <p:cNvPr id="1637" name="Google Shape;1637;p71"/>
            <p:cNvSpPr/>
            <p:nvPr/>
          </p:nvSpPr>
          <p:spPr>
            <a:xfrm>
              <a:off x="3319175" y="3434050"/>
              <a:ext cx="227175" cy="139425"/>
            </a:xfrm>
            <a:custGeom>
              <a:rect b="b" l="l" r="r" t="t"/>
              <a:pathLst>
                <a:path extrusionOk="0" h="5577" w="9087">
                  <a:moveTo>
                    <a:pt x="3162" y="1427"/>
                  </a:moveTo>
                  <a:lnTo>
                    <a:pt x="3720" y="1985"/>
                  </a:lnTo>
                  <a:lnTo>
                    <a:pt x="3162" y="2544"/>
                  </a:lnTo>
                  <a:lnTo>
                    <a:pt x="2572" y="1985"/>
                  </a:lnTo>
                  <a:lnTo>
                    <a:pt x="3162" y="1427"/>
                  </a:lnTo>
                  <a:close/>
                  <a:moveTo>
                    <a:pt x="6326" y="1427"/>
                  </a:moveTo>
                  <a:lnTo>
                    <a:pt x="6884" y="1985"/>
                  </a:lnTo>
                  <a:lnTo>
                    <a:pt x="6326" y="2544"/>
                  </a:lnTo>
                  <a:lnTo>
                    <a:pt x="5736" y="1985"/>
                  </a:lnTo>
                  <a:lnTo>
                    <a:pt x="6326" y="1427"/>
                  </a:lnTo>
                  <a:close/>
                  <a:moveTo>
                    <a:pt x="3131" y="0"/>
                  </a:moveTo>
                  <a:cubicBezTo>
                    <a:pt x="2324" y="0"/>
                    <a:pt x="1580" y="497"/>
                    <a:pt x="1301" y="1272"/>
                  </a:cubicBezTo>
                  <a:lnTo>
                    <a:pt x="463" y="3412"/>
                  </a:lnTo>
                  <a:cubicBezTo>
                    <a:pt x="0" y="4581"/>
                    <a:pt x="963" y="5576"/>
                    <a:pt x="1981" y="5576"/>
                  </a:cubicBezTo>
                  <a:cubicBezTo>
                    <a:pt x="2396" y="5576"/>
                    <a:pt x="2821" y="5411"/>
                    <a:pt x="3162" y="5025"/>
                  </a:cubicBezTo>
                  <a:lnTo>
                    <a:pt x="3937" y="4095"/>
                  </a:lnTo>
                  <a:cubicBezTo>
                    <a:pt x="3999" y="4033"/>
                    <a:pt x="4123" y="3971"/>
                    <a:pt x="4216" y="3971"/>
                  </a:cubicBezTo>
                  <a:lnTo>
                    <a:pt x="5209" y="3971"/>
                  </a:lnTo>
                  <a:cubicBezTo>
                    <a:pt x="5333" y="3971"/>
                    <a:pt x="5457" y="4033"/>
                    <a:pt x="5519" y="4095"/>
                  </a:cubicBezTo>
                  <a:lnTo>
                    <a:pt x="6295" y="5025"/>
                  </a:lnTo>
                  <a:cubicBezTo>
                    <a:pt x="6621" y="5394"/>
                    <a:pt x="7047" y="5559"/>
                    <a:pt x="7468" y="5559"/>
                  </a:cubicBezTo>
                  <a:cubicBezTo>
                    <a:pt x="8288" y="5559"/>
                    <a:pt x="9086" y="4934"/>
                    <a:pt x="9086" y="3971"/>
                  </a:cubicBezTo>
                  <a:cubicBezTo>
                    <a:pt x="9086" y="3785"/>
                    <a:pt x="9055" y="3567"/>
                    <a:pt x="8993" y="3412"/>
                  </a:cubicBezTo>
                  <a:lnTo>
                    <a:pt x="8187" y="1272"/>
                  </a:lnTo>
                  <a:cubicBezTo>
                    <a:pt x="7877" y="497"/>
                    <a:pt x="7132" y="0"/>
                    <a:pt x="632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1"/>
            <p:cNvSpPr/>
            <p:nvPr/>
          </p:nvSpPr>
          <p:spPr>
            <a:xfrm>
              <a:off x="3488150" y="3333225"/>
              <a:ext cx="37250" cy="34150"/>
            </a:xfrm>
            <a:custGeom>
              <a:rect b="b" l="l" r="r" t="t"/>
              <a:pathLst>
                <a:path extrusionOk="0" h="1366" w="1490">
                  <a:moveTo>
                    <a:pt x="1" y="1"/>
                  </a:moveTo>
                  <a:cubicBezTo>
                    <a:pt x="125" y="590"/>
                    <a:pt x="497" y="1117"/>
                    <a:pt x="1056" y="1366"/>
                  </a:cubicBezTo>
                  <a:cubicBezTo>
                    <a:pt x="1273" y="962"/>
                    <a:pt x="1428" y="497"/>
                    <a:pt x="149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1"/>
            <p:cNvSpPr/>
            <p:nvPr/>
          </p:nvSpPr>
          <p:spPr>
            <a:xfrm>
              <a:off x="3372625" y="3234750"/>
              <a:ext cx="55075" cy="78350"/>
            </a:xfrm>
            <a:custGeom>
              <a:rect b="b" l="l" r="r" t="t"/>
              <a:pathLst>
                <a:path extrusionOk="0" h="3134" w="2203">
                  <a:moveTo>
                    <a:pt x="2202" y="0"/>
                  </a:moveTo>
                  <a:cubicBezTo>
                    <a:pt x="1334" y="93"/>
                    <a:pt x="558" y="497"/>
                    <a:pt x="0" y="1148"/>
                  </a:cubicBezTo>
                  <a:cubicBezTo>
                    <a:pt x="62" y="1179"/>
                    <a:pt x="124" y="1210"/>
                    <a:pt x="186" y="1241"/>
                  </a:cubicBezTo>
                  <a:cubicBezTo>
                    <a:pt x="838" y="1675"/>
                    <a:pt x="1272" y="2358"/>
                    <a:pt x="1365" y="3133"/>
                  </a:cubicBezTo>
                  <a:lnTo>
                    <a:pt x="2202" y="3133"/>
                  </a:lnTo>
                  <a:lnTo>
                    <a:pt x="220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1"/>
            <p:cNvSpPr/>
            <p:nvPr/>
          </p:nvSpPr>
          <p:spPr>
            <a:xfrm>
              <a:off x="3488150" y="3278950"/>
              <a:ext cx="37250" cy="34150"/>
            </a:xfrm>
            <a:custGeom>
              <a:rect b="b" l="l" r="r" t="t"/>
              <a:pathLst>
                <a:path extrusionOk="0" h="1366" w="1490">
                  <a:moveTo>
                    <a:pt x="1056" y="0"/>
                  </a:moveTo>
                  <a:cubicBezTo>
                    <a:pt x="497" y="280"/>
                    <a:pt x="125" y="776"/>
                    <a:pt x="1" y="1365"/>
                  </a:cubicBezTo>
                  <a:lnTo>
                    <a:pt x="1490" y="1365"/>
                  </a:lnTo>
                  <a:cubicBezTo>
                    <a:pt x="1428" y="900"/>
                    <a:pt x="1273" y="435"/>
                    <a:pt x="105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1"/>
            <p:cNvSpPr/>
            <p:nvPr/>
          </p:nvSpPr>
          <p:spPr>
            <a:xfrm>
              <a:off x="3447050" y="3234750"/>
              <a:ext cx="55100" cy="78350"/>
            </a:xfrm>
            <a:custGeom>
              <a:rect b="b" l="l" r="r" t="t"/>
              <a:pathLst>
                <a:path extrusionOk="0" h="3134" w="2204">
                  <a:moveTo>
                    <a:pt x="1" y="0"/>
                  </a:moveTo>
                  <a:lnTo>
                    <a:pt x="1" y="3133"/>
                  </a:lnTo>
                  <a:lnTo>
                    <a:pt x="838" y="3133"/>
                  </a:lnTo>
                  <a:cubicBezTo>
                    <a:pt x="963" y="2296"/>
                    <a:pt x="1459" y="1551"/>
                    <a:pt x="2203" y="1117"/>
                  </a:cubicBezTo>
                  <a:cubicBezTo>
                    <a:pt x="1645" y="497"/>
                    <a:pt x="870" y="93"/>
                    <a:pt x="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1"/>
            <p:cNvSpPr/>
            <p:nvPr/>
          </p:nvSpPr>
          <p:spPr>
            <a:xfrm>
              <a:off x="3372625" y="3333225"/>
              <a:ext cx="55075" cy="78350"/>
            </a:xfrm>
            <a:custGeom>
              <a:rect b="b" l="l" r="r" t="t"/>
              <a:pathLst>
                <a:path extrusionOk="0" h="3134" w="2203">
                  <a:moveTo>
                    <a:pt x="1365" y="1"/>
                  </a:moveTo>
                  <a:cubicBezTo>
                    <a:pt x="1272" y="745"/>
                    <a:pt x="869" y="1397"/>
                    <a:pt x="279" y="1862"/>
                  </a:cubicBezTo>
                  <a:cubicBezTo>
                    <a:pt x="186" y="1924"/>
                    <a:pt x="93" y="1955"/>
                    <a:pt x="0" y="2017"/>
                  </a:cubicBezTo>
                  <a:cubicBezTo>
                    <a:pt x="558" y="2637"/>
                    <a:pt x="1365" y="3041"/>
                    <a:pt x="2202" y="3134"/>
                  </a:cubicBezTo>
                  <a:lnTo>
                    <a:pt x="2202"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1"/>
            <p:cNvSpPr/>
            <p:nvPr/>
          </p:nvSpPr>
          <p:spPr>
            <a:xfrm>
              <a:off x="3447050" y="3333225"/>
              <a:ext cx="55100" cy="78350"/>
            </a:xfrm>
            <a:custGeom>
              <a:rect b="b" l="l" r="r" t="t"/>
              <a:pathLst>
                <a:path extrusionOk="0" h="3134" w="2204">
                  <a:moveTo>
                    <a:pt x="1" y="1"/>
                  </a:moveTo>
                  <a:lnTo>
                    <a:pt x="1" y="3134"/>
                  </a:lnTo>
                  <a:cubicBezTo>
                    <a:pt x="838" y="3041"/>
                    <a:pt x="1645" y="2637"/>
                    <a:pt x="2203" y="2017"/>
                  </a:cubicBezTo>
                  <a:cubicBezTo>
                    <a:pt x="1459" y="1614"/>
                    <a:pt x="963" y="869"/>
                    <a:pt x="838"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1"/>
            <p:cNvSpPr/>
            <p:nvPr/>
          </p:nvSpPr>
          <p:spPr>
            <a:xfrm>
              <a:off x="3349350" y="3278950"/>
              <a:ext cx="37250" cy="34150"/>
            </a:xfrm>
            <a:custGeom>
              <a:rect b="b" l="l" r="r" t="t"/>
              <a:pathLst>
                <a:path extrusionOk="0" h="1366" w="1490">
                  <a:moveTo>
                    <a:pt x="435" y="0"/>
                  </a:moveTo>
                  <a:cubicBezTo>
                    <a:pt x="218" y="435"/>
                    <a:pt x="63" y="900"/>
                    <a:pt x="1" y="1365"/>
                  </a:cubicBezTo>
                  <a:lnTo>
                    <a:pt x="1489" y="1365"/>
                  </a:lnTo>
                  <a:cubicBezTo>
                    <a:pt x="1396" y="869"/>
                    <a:pt x="1086" y="435"/>
                    <a:pt x="683" y="124"/>
                  </a:cubicBezTo>
                  <a:cubicBezTo>
                    <a:pt x="590" y="93"/>
                    <a:pt x="528" y="31"/>
                    <a:pt x="435"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1"/>
            <p:cNvSpPr/>
            <p:nvPr/>
          </p:nvSpPr>
          <p:spPr>
            <a:xfrm>
              <a:off x="3350125" y="3333225"/>
              <a:ext cx="37250" cy="34150"/>
            </a:xfrm>
            <a:custGeom>
              <a:rect b="b" l="l" r="r" t="t"/>
              <a:pathLst>
                <a:path extrusionOk="0" h="1366" w="1490">
                  <a:moveTo>
                    <a:pt x="1" y="1"/>
                  </a:moveTo>
                  <a:cubicBezTo>
                    <a:pt x="32" y="497"/>
                    <a:pt x="187" y="962"/>
                    <a:pt x="435" y="1366"/>
                  </a:cubicBezTo>
                  <a:cubicBezTo>
                    <a:pt x="528" y="1335"/>
                    <a:pt x="621" y="1273"/>
                    <a:pt x="714" y="1241"/>
                  </a:cubicBezTo>
                  <a:cubicBezTo>
                    <a:pt x="1117" y="931"/>
                    <a:pt x="1396" y="497"/>
                    <a:pt x="1489" y="32"/>
                  </a:cubicBezTo>
                  <a:lnTo>
                    <a:pt x="14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71"/>
          <p:cNvGrpSpPr/>
          <p:nvPr/>
        </p:nvGrpSpPr>
        <p:grpSpPr>
          <a:xfrm>
            <a:off x="3283810" y="3346835"/>
            <a:ext cx="263785" cy="347457"/>
            <a:chOff x="2541300" y="3234750"/>
            <a:chExt cx="256700" cy="338125"/>
          </a:xfrm>
        </p:grpSpPr>
        <p:sp>
          <p:nvSpPr>
            <p:cNvPr id="1647" name="Google Shape;1647;p71"/>
            <p:cNvSpPr/>
            <p:nvPr/>
          </p:nvSpPr>
          <p:spPr>
            <a:xfrm>
              <a:off x="2560675" y="3452650"/>
              <a:ext cx="217175" cy="120225"/>
            </a:xfrm>
            <a:custGeom>
              <a:rect b="b" l="l" r="r" t="t"/>
              <a:pathLst>
                <a:path extrusionOk="0" h="4809" w="8687">
                  <a:moveTo>
                    <a:pt x="1" y="1"/>
                  </a:moveTo>
                  <a:lnTo>
                    <a:pt x="1" y="1583"/>
                  </a:lnTo>
                  <a:lnTo>
                    <a:pt x="3971" y="1583"/>
                  </a:lnTo>
                  <a:lnTo>
                    <a:pt x="3971" y="3971"/>
                  </a:lnTo>
                  <a:lnTo>
                    <a:pt x="2389" y="3971"/>
                  </a:lnTo>
                  <a:lnTo>
                    <a:pt x="2389" y="4809"/>
                  </a:lnTo>
                  <a:lnTo>
                    <a:pt x="6360" y="4809"/>
                  </a:lnTo>
                  <a:lnTo>
                    <a:pt x="6360" y="4033"/>
                  </a:lnTo>
                  <a:lnTo>
                    <a:pt x="4747" y="4033"/>
                  </a:lnTo>
                  <a:lnTo>
                    <a:pt x="4747" y="1583"/>
                  </a:lnTo>
                  <a:lnTo>
                    <a:pt x="8686" y="1583"/>
                  </a:lnTo>
                  <a:lnTo>
                    <a:pt x="8686"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1"/>
            <p:cNvSpPr/>
            <p:nvPr/>
          </p:nvSpPr>
          <p:spPr>
            <a:xfrm>
              <a:off x="2599450" y="3234750"/>
              <a:ext cx="139625" cy="198550"/>
            </a:xfrm>
            <a:custGeom>
              <a:rect b="b" l="l" r="r" t="t"/>
              <a:pathLst>
                <a:path extrusionOk="0" h="7942" w="5585">
                  <a:moveTo>
                    <a:pt x="2017" y="0"/>
                  </a:moveTo>
                  <a:cubicBezTo>
                    <a:pt x="1459" y="31"/>
                    <a:pt x="962" y="435"/>
                    <a:pt x="838" y="993"/>
                  </a:cubicBezTo>
                  <a:cubicBezTo>
                    <a:pt x="683" y="1706"/>
                    <a:pt x="1242" y="2389"/>
                    <a:pt x="1986" y="2389"/>
                  </a:cubicBezTo>
                  <a:lnTo>
                    <a:pt x="1211" y="2389"/>
                  </a:lnTo>
                  <a:cubicBezTo>
                    <a:pt x="559" y="2389"/>
                    <a:pt x="1" y="2947"/>
                    <a:pt x="1" y="3599"/>
                  </a:cubicBezTo>
                  <a:lnTo>
                    <a:pt x="1" y="7910"/>
                  </a:lnTo>
                  <a:lnTo>
                    <a:pt x="1645" y="7910"/>
                  </a:lnTo>
                  <a:lnTo>
                    <a:pt x="1614" y="4002"/>
                  </a:lnTo>
                  <a:lnTo>
                    <a:pt x="2420" y="4002"/>
                  </a:lnTo>
                  <a:lnTo>
                    <a:pt x="2420" y="7910"/>
                  </a:lnTo>
                  <a:lnTo>
                    <a:pt x="3196" y="7910"/>
                  </a:lnTo>
                  <a:lnTo>
                    <a:pt x="3196" y="4002"/>
                  </a:lnTo>
                  <a:lnTo>
                    <a:pt x="4002" y="4002"/>
                  </a:lnTo>
                  <a:lnTo>
                    <a:pt x="4033" y="7941"/>
                  </a:lnTo>
                  <a:lnTo>
                    <a:pt x="5584" y="7941"/>
                  </a:lnTo>
                  <a:lnTo>
                    <a:pt x="5584" y="3599"/>
                  </a:lnTo>
                  <a:cubicBezTo>
                    <a:pt x="5584" y="2947"/>
                    <a:pt x="5057" y="2389"/>
                    <a:pt x="4406" y="2389"/>
                  </a:cubicBezTo>
                  <a:lnTo>
                    <a:pt x="3599" y="2389"/>
                  </a:lnTo>
                  <a:cubicBezTo>
                    <a:pt x="4344" y="2389"/>
                    <a:pt x="4902" y="1706"/>
                    <a:pt x="4747" y="993"/>
                  </a:cubicBezTo>
                  <a:cubicBezTo>
                    <a:pt x="4623" y="435"/>
                    <a:pt x="4126" y="31"/>
                    <a:pt x="356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1"/>
            <p:cNvSpPr/>
            <p:nvPr/>
          </p:nvSpPr>
          <p:spPr>
            <a:xfrm>
              <a:off x="2757650" y="3372775"/>
              <a:ext cx="40350" cy="59750"/>
            </a:xfrm>
            <a:custGeom>
              <a:rect b="b" l="l" r="r" t="t"/>
              <a:pathLst>
                <a:path extrusionOk="0" h="2390" w="1614">
                  <a:moveTo>
                    <a:pt x="1211" y="1"/>
                  </a:moveTo>
                  <a:cubicBezTo>
                    <a:pt x="559" y="1"/>
                    <a:pt x="32" y="528"/>
                    <a:pt x="1" y="1210"/>
                  </a:cubicBezTo>
                  <a:lnTo>
                    <a:pt x="1" y="2389"/>
                  </a:lnTo>
                  <a:lnTo>
                    <a:pt x="838" y="2389"/>
                  </a:lnTo>
                  <a:lnTo>
                    <a:pt x="838" y="1210"/>
                  </a:lnTo>
                  <a:cubicBezTo>
                    <a:pt x="838" y="993"/>
                    <a:pt x="993" y="807"/>
                    <a:pt x="1211" y="807"/>
                  </a:cubicBezTo>
                  <a:lnTo>
                    <a:pt x="1614" y="807"/>
                  </a:lnTo>
                  <a:lnTo>
                    <a:pt x="161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1"/>
            <p:cNvSpPr/>
            <p:nvPr/>
          </p:nvSpPr>
          <p:spPr>
            <a:xfrm>
              <a:off x="2541300" y="3372775"/>
              <a:ext cx="39575" cy="59750"/>
            </a:xfrm>
            <a:custGeom>
              <a:rect b="b" l="l" r="r" t="t"/>
              <a:pathLst>
                <a:path extrusionOk="0" h="2390" w="1583">
                  <a:moveTo>
                    <a:pt x="0" y="1"/>
                  </a:moveTo>
                  <a:lnTo>
                    <a:pt x="0" y="807"/>
                  </a:lnTo>
                  <a:lnTo>
                    <a:pt x="373" y="807"/>
                  </a:lnTo>
                  <a:cubicBezTo>
                    <a:pt x="590" y="807"/>
                    <a:pt x="776" y="993"/>
                    <a:pt x="776" y="1210"/>
                  </a:cubicBezTo>
                  <a:lnTo>
                    <a:pt x="776" y="2389"/>
                  </a:lnTo>
                  <a:lnTo>
                    <a:pt x="1582" y="2389"/>
                  </a:lnTo>
                  <a:lnTo>
                    <a:pt x="1582" y="1210"/>
                  </a:lnTo>
                  <a:cubicBezTo>
                    <a:pt x="1582" y="528"/>
                    <a:pt x="1024" y="1"/>
                    <a:pt x="37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71"/>
          <p:cNvGrpSpPr/>
          <p:nvPr/>
        </p:nvGrpSpPr>
        <p:grpSpPr>
          <a:xfrm>
            <a:off x="2520380" y="3346835"/>
            <a:ext cx="280278" cy="348074"/>
            <a:chOff x="1798375" y="3234750"/>
            <a:chExt cx="272750" cy="338725"/>
          </a:xfrm>
        </p:grpSpPr>
        <p:sp>
          <p:nvSpPr>
            <p:cNvPr id="1652" name="Google Shape;1652;p71"/>
            <p:cNvSpPr/>
            <p:nvPr/>
          </p:nvSpPr>
          <p:spPr>
            <a:xfrm>
              <a:off x="1816275" y="3433275"/>
              <a:ext cx="235650" cy="140200"/>
            </a:xfrm>
            <a:custGeom>
              <a:rect b="b" l="l" r="r" t="t"/>
              <a:pathLst>
                <a:path extrusionOk="0" h="5608" w="9426">
                  <a:moveTo>
                    <a:pt x="3131" y="1458"/>
                  </a:moveTo>
                  <a:lnTo>
                    <a:pt x="3690" y="2016"/>
                  </a:lnTo>
                  <a:lnTo>
                    <a:pt x="3131" y="2575"/>
                  </a:lnTo>
                  <a:lnTo>
                    <a:pt x="2573" y="2016"/>
                  </a:lnTo>
                  <a:lnTo>
                    <a:pt x="3131" y="1458"/>
                  </a:lnTo>
                  <a:close/>
                  <a:moveTo>
                    <a:pt x="6295" y="1458"/>
                  </a:moveTo>
                  <a:lnTo>
                    <a:pt x="6854" y="2016"/>
                  </a:lnTo>
                  <a:lnTo>
                    <a:pt x="6295" y="2575"/>
                  </a:lnTo>
                  <a:lnTo>
                    <a:pt x="5737" y="2016"/>
                  </a:lnTo>
                  <a:lnTo>
                    <a:pt x="6295" y="1458"/>
                  </a:lnTo>
                  <a:close/>
                  <a:moveTo>
                    <a:pt x="3131" y="0"/>
                  </a:moveTo>
                  <a:cubicBezTo>
                    <a:pt x="2294" y="0"/>
                    <a:pt x="1580" y="528"/>
                    <a:pt x="1270" y="1272"/>
                  </a:cubicBezTo>
                  <a:lnTo>
                    <a:pt x="464" y="3443"/>
                  </a:lnTo>
                  <a:cubicBezTo>
                    <a:pt x="1" y="4612"/>
                    <a:pt x="963" y="5607"/>
                    <a:pt x="1971" y="5607"/>
                  </a:cubicBezTo>
                  <a:cubicBezTo>
                    <a:pt x="2381" y="5607"/>
                    <a:pt x="2799" y="5442"/>
                    <a:pt x="3131" y="5056"/>
                  </a:cubicBezTo>
                  <a:lnTo>
                    <a:pt x="3907" y="4126"/>
                  </a:lnTo>
                  <a:cubicBezTo>
                    <a:pt x="4000" y="4064"/>
                    <a:pt x="4093" y="4002"/>
                    <a:pt x="4217" y="4002"/>
                  </a:cubicBezTo>
                  <a:lnTo>
                    <a:pt x="5210" y="4002"/>
                  </a:lnTo>
                  <a:cubicBezTo>
                    <a:pt x="5334" y="4002"/>
                    <a:pt x="5427" y="4064"/>
                    <a:pt x="5520" y="4126"/>
                  </a:cubicBezTo>
                  <a:lnTo>
                    <a:pt x="6295" y="5056"/>
                  </a:lnTo>
                  <a:cubicBezTo>
                    <a:pt x="6627" y="5442"/>
                    <a:pt x="7045" y="5607"/>
                    <a:pt x="7456" y="5607"/>
                  </a:cubicBezTo>
                  <a:cubicBezTo>
                    <a:pt x="8463" y="5607"/>
                    <a:pt x="9426" y="4612"/>
                    <a:pt x="8963" y="3443"/>
                  </a:cubicBezTo>
                  <a:lnTo>
                    <a:pt x="8994" y="3443"/>
                  </a:lnTo>
                  <a:lnTo>
                    <a:pt x="8156" y="1272"/>
                  </a:lnTo>
                  <a:cubicBezTo>
                    <a:pt x="7877" y="528"/>
                    <a:pt x="7133" y="0"/>
                    <a:pt x="632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1"/>
            <p:cNvSpPr/>
            <p:nvPr/>
          </p:nvSpPr>
          <p:spPr>
            <a:xfrm>
              <a:off x="1798375" y="3234750"/>
              <a:ext cx="272750" cy="179150"/>
            </a:xfrm>
            <a:custGeom>
              <a:rect b="b" l="l" r="r" t="t"/>
              <a:pathLst>
                <a:path extrusionOk="0" h="7166" w="10910">
                  <a:moveTo>
                    <a:pt x="4344" y="1706"/>
                  </a:moveTo>
                  <a:lnTo>
                    <a:pt x="4902" y="2265"/>
                  </a:lnTo>
                  <a:lnTo>
                    <a:pt x="4406" y="2761"/>
                  </a:lnTo>
                  <a:lnTo>
                    <a:pt x="4933" y="3288"/>
                  </a:lnTo>
                  <a:lnTo>
                    <a:pt x="4375" y="3847"/>
                  </a:lnTo>
                  <a:lnTo>
                    <a:pt x="3847" y="3350"/>
                  </a:lnTo>
                  <a:lnTo>
                    <a:pt x="3320" y="3847"/>
                  </a:lnTo>
                  <a:lnTo>
                    <a:pt x="2762" y="3288"/>
                  </a:lnTo>
                  <a:lnTo>
                    <a:pt x="3289" y="2761"/>
                  </a:lnTo>
                  <a:lnTo>
                    <a:pt x="2762" y="2265"/>
                  </a:lnTo>
                  <a:lnTo>
                    <a:pt x="3320" y="1706"/>
                  </a:lnTo>
                  <a:lnTo>
                    <a:pt x="3847" y="2203"/>
                  </a:lnTo>
                  <a:lnTo>
                    <a:pt x="4344" y="1706"/>
                  </a:lnTo>
                  <a:close/>
                  <a:moveTo>
                    <a:pt x="7539" y="1706"/>
                  </a:moveTo>
                  <a:lnTo>
                    <a:pt x="8097" y="2265"/>
                  </a:lnTo>
                  <a:lnTo>
                    <a:pt x="7570" y="2761"/>
                  </a:lnTo>
                  <a:lnTo>
                    <a:pt x="8097" y="3288"/>
                  </a:lnTo>
                  <a:lnTo>
                    <a:pt x="7539" y="3847"/>
                  </a:lnTo>
                  <a:lnTo>
                    <a:pt x="7011" y="3350"/>
                  </a:lnTo>
                  <a:lnTo>
                    <a:pt x="6515" y="3847"/>
                  </a:lnTo>
                  <a:lnTo>
                    <a:pt x="5957" y="3288"/>
                  </a:lnTo>
                  <a:lnTo>
                    <a:pt x="6453" y="2761"/>
                  </a:lnTo>
                  <a:lnTo>
                    <a:pt x="5957" y="2265"/>
                  </a:lnTo>
                  <a:lnTo>
                    <a:pt x="6515" y="1706"/>
                  </a:lnTo>
                  <a:lnTo>
                    <a:pt x="7011" y="2203"/>
                  </a:lnTo>
                  <a:lnTo>
                    <a:pt x="7539" y="1706"/>
                  </a:lnTo>
                  <a:close/>
                  <a:moveTo>
                    <a:pt x="7076" y="0"/>
                  </a:moveTo>
                  <a:cubicBezTo>
                    <a:pt x="7065" y="0"/>
                    <a:pt x="7054" y="0"/>
                    <a:pt x="7042" y="0"/>
                  </a:cubicBezTo>
                  <a:lnTo>
                    <a:pt x="3847" y="0"/>
                  </a:lnTo>
                  <a:cubicBezTo>
                    <a:pt x="900" y="0"/>
                    <a:pt x="1" y="4002"/>
                    <a:pt x="2669" y="5274"/>
                  </a:cubicBezTo>
                  <a:lnTo>
                    <a:pt x="2669" y="7166"/>
                  </a:lnTo>
                  <a:lnTo>
                    <a:pt x="4251" y="7166"/>
                  </a:lnTo>
                  <a:lnTo>
                    <a:pt x="4251" y="4746"/>
                  </a:lnTo>
                  <a:lnTo>
                    <a:pt x="5057" y="4746"/>
                  </a:lnTo>
                  <a:lnTo>
                    <a:pt x="5057" y="7166"/>
                  </a:lnTo>
                  <a:lnTo>
                    <a:pt x="5833" y="7166"/>
                  </a:lnTo>
                  <a:lnTo>
                    <a:pt x="5833" y="4746"/>
                  </a:lnTo>
                  <a:lnTo>
                    <a:pt x="6670" y="4746"/>
                  </a:lnTo>
                  <a:lnTo>
                    <a:pt x="6670" y="7166"/>
                  </a:lnTo>
                  <a:lnTo>
                    <a:pt x="8252" y="7166"/>
                  </a:lnTo>
                  <a:lnTo>
                    <a:pt x="8252" y="5274"/>
                  </a:lnTo>
                  <a:cubicBezTo>
                    <a:pt x="10909" y="4007"/>
                    <a:pt x="10027" y="0"/>
                    <a:pt x="707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1"/>
          <p:cNvGrpSpPr/>
          <p:nvPr/>
        </p:nvGrpSpPr>
        <p:grpSpPr>
          <a:xfrm>
            <a:off x="1710760" y="3346835"/>
            <a:ext cx="346661" cy="347457"/>
            <a:chOff x="1010500" y="3234750"/>
            <a:chExt cx="337350" cy="338125"/>
          </a:xfrm>
        </p:grpSpPr>
        <p:sp>
          <p:nvSpPr>
            <p:cNvPr id="1655" name="Google Shape;1655;p71"/>
            <p:cNvSpPr/>
            <p:nvPr/>
          </p:nvSpPr>
          <p:spPr>
            <a:xfrm>
              <a:off x="1190400" y="3234750"/>
              <a:ext cx="93875" cy="93850"/>
            </a:xfrm>
            <a:custGeom>
              <a:rect b="b" l="l" r="r" t="t"/>
              <a:pathLst>
                <a:path extrusionOk="0" h="3754" w="3755">
                  <a:moveTo>
                    <a:pt x="1521" y="0"/>
                  </a:moveTo>
                  <a:lnTo>
                    <a:pt x="1" y="1520"/>
                  </a:lnTo>
                  <a:lnTo>
                    <a:pt x="838" y="2358"/>
                  </a:lnTo>
                  <a:lnTo>
                    <a:pt x="1707" y="1520"/>
                  </a:lnTo>
                  <a:lnTo>
                    <a:pt x="2265" y="2079"/>
                  </a:lnTo>
                  <a:lnTo>
                    <a:pt x="1397" y="2916"/>
                  </a:lnTo>
                  <a:lnTo>
                    <a:pt x="2234" y="3754"/>
                  </a:lnTo>
                  <a:lnTo>
                    <a:pt x="3754" y="2265"/>
                  </a:lnTo>
                  <a:lnTo>
                    <a:pt x="375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1"/>
            <p:cNvSpPr/>
            <p:nvPr/>
          </p:nvSpPr>
          <p:spPr>
            <a:xfrm>
              <a:off x="1288125" y="3533300"/>
              <a:ext cx="59725" cy="39575"/>
            </a:xfrm>
            <a:custGeom>
              <a:rect b="b" l="l" r="r" t="t"/>
              <a:pathLst>
                <a:path extrusionOk="0" h="1583" w="2389">
                  <a:moveTo>
                    <a:pt x="0" y="1"/>
                  </a:moveTo>
                  <a:lnTo>
                    <a:pt x="0" y="1583"/>
                  </a:lnTo>
                  <a:lnTo>
                    <a:pt x="2389" y="1583"/>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1"/>
            <p:cNvSpPr/>
            <p:nvPr/>
          </p:nvSpPr>
          <p:spPr>
            <a:xfrm>
              <a:off x="1188850" y="3533300"/>
              <a:ext cx="79125" cy="39575"/>
            </a:xfrm>
            <a:custGeom>
              <a:rect b="b" l="l" r="r" t="t"/>
              <a:pathLst>
                <a:path extrusionOk="0" h="1583" w="3165">
                  <a:moveTo>
                    <a:pt x="1" y="1"/>
                  </a:moveTo>
                  <a:lnTo>
                    <a:pt x="1" y="1583"/>
                  </a:lnTo>
                  <a:lnTo>
                    <a:pt x="3165" y="1583"/>
                  </a:lnTo>
                  <a:lnTo>
                    <a:pt x="316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1"/>
            <p:cNvSpPr/>
            <p:nvPr/>
          </p:nvSpPr>
          <p:spPr>
            <a:xfrm>
              <a:off x="1010500" y="3533300"/>
              <a:ext cx="99275" cy="39575"/>
            </a:xfrm>
            <a:custGeom>
              <a:rect b="b" l="l" r="r" t="t"/>
              <a:pathLst>
                <a:path extrusionOk="0" h="1583" w="3971">
                  <a:moveTo>
                    <a:pt x="0" y="1"/>
                  </a:moveTo>
                  <a:lnTo>
                    <a:pt x="0" y="1583"/>
                  </a:lnTo>
                  <a:lnTo>
                    <a:pt x="3971" y="1583"/>
                  </a:lnTo>
                  <a:lnTo>
                    <a:pt x="397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1"/>
            <p:cNvSpPr/>
            <p:nvPr/>
          </p:nvSpPr>
          <p:spPr>
            <a:xfrm>
              <a:off x="1129925" y="3533300"/>
              <a:ext cx="39575" cy="39575"/>
            </a:xfrm>
            <a:custGeom>
              <a:rect b="b" l="l" r="r" t="t"/>
              <a:pathLst>
                <a:path extrusionOk="0" h="1583" w="1583">
                  <a:moveTo>
                    <a:pt x="0" y="1"/>
                  </a:moveTo>
                  <a:lnTo>
                    <a:pt x="0" y="1583"/>
                  </a:lnTo>
                  <a:lnTo>
                    <a:pt x="1582" y="1583"/>
                  </a:lnTo>
                  <a:lnTo>
                    <a:pt x="1582"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1"/>
            <p:cNvSpPr/>
            <p:nvPr/>
          </p:nvSpPr>
          <p:spPr>
            <a:xfrm>
              <a:off x="1050825" y="3356500"/>
              <a:ext cx="111700" cy="111700"/>
            </a:xfrm>
            <a:custGeom>
              <a:rect b="b" l="l" r="r" t="t"/>
              <a:pathLst>
                <a:path extrusionOk="0" h="4468" w="4468">
                  <a:moveTo>
                    <a:pt x="559" y="0"/>
                  </a:moveTo>
                  <a:lnTo>
                    <a:pt x="0" y="559"/>
                  </a:lnTo>
                  <a:lnTo>
                    <a:pt x="3940" y="4467"/>
                  </a:lnTo>
                  <a:lnTo>
                    <a:pt x="4467" y="3940"/>
                  </a:lnTo>
                  <a:lnTo>
                    <a:pt x="3630" y="3102"/>
                  </a:lnTo>
                  <a:lnTo>
                    <a:pt x="4467" y="2234"/>
                  </a:lnTo>
                  <a:lnTo>
                    <a:pt x="3630" y="1396"/>
                  </a:lnTo>
                  <a:lnTo>
                    <a:pt x="2792" y="2234"/>
                  </a:lnTo>
                  <a:lnTo>
                    <a:pt x="2234" y="1675"/>
                  </a:lnTo>
                  <a:lnTo>
                    <a:pt x="3071" y="838"/>
                  </a:lnTo>
                  <a:lnTo>
                    <a:pt x="2234" y="0"/>
                  </a:lnTo>
                  <a:lnTo>
                    <a:pt x="1396" y="838"/>
                  </a:lnTo>
                  <a:lnTo>
                    <a:pt x="55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1"/>
            <p:cNvSpPr/>
            <p:nvPr/>
          </p:nvSpPr>
          <p:spPr>
            <a:xfrm>
              <a:off x="1069425" y="3234750"/>
              <a:ext cx="233450" cy="234225"/>
            </a:xfrm>
            <a:custGeom>
              <a:rect b="b" l="l" r="r" t="t"/>
              <a:pathLst>
                <a:path extrusionOk="0" h="9369" w="9338">
                  <a:moveTo>
                    <a:pt x="2048" y="1520"/>
                  </a:moveTo>
                  <a:lnTo>
                    <a:pt x="7104" y="6576"/>
                  </a:lnTo>
                  <a:lnTo>
                    <a:pt x="6515" y="7104"/>
                  </a:lnTo>
                  <a:lnTo>
                    <a:pt x="1490" y="2079"/>
                  </a:lnTo>
                  <a:lnTo>
                    <a:pt x="2048" y="1520"/>
                  </a:lnTo>
                  <a:close/>
                  <a:moveTo>
                    <a:pt x="1" y="0"/>
                  </a:moveTo>
                  <a:lnTo>
                    <a:pt x="1" y="2234"/>
                  </a:lnTo>
                  <a:lnTo>
                    <a:pt x="5708" y="7941"/>
                  </a:lnTo>
                  <a:lnTo>
                    <a:pt x="4871" y="8810"/>
                  </a:lnTo>
                  <a:lnTo>
                    <a:pt x="5429" y="9368"/>
                  </a:lnTo>
                  <a:lnTo>
                    <a:pt x="9338" y="5429"/>
                  </a:lnTo>
                  <a:lnTo>
                    <a:pt x="8779" y="4870"/>
                  </a:lnTo>
                  <a:lnTo>
                    <a:pt x="7942" y="5708"/>
                  </a:lnTo>
                  <a:lnTo>
                    <a:pt x="223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1"/>
            <p:cNvSpPr/>
            <p:nvPr/>
          </p:nvSpPr>
          <p:spPr>
            <a:xfrm>
              <a:off x="1253225" y="3419300"/>
              <a:ext cx="72925" cy="72925"/>
            </a:xfrm>
            <a:custGeom>
              <a:rect b="b" l="l" r="r" t="t"/>
              <a:pathLst>
                <a:path extrusionOk="0" h="2917" w="2917">
                  <a:moveTo>
                    <a:pt x="1117" y="1"/>
                  </a:moveTo>
                  <a:lnTo>
                    <a:pt x="0" y="1149"/>
                  </a:lnTo>
                  <a:lnTo>
                    <a:pt x="1799" y="2917"/>
                  </a:lnTo>
                  <a:lnTo>
                    <a:pt x="2916" y="1800"/>
                  </a:lnTo>
                  <a:lnTo>
                    <a:pt x="111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1"/>
            <p:cNvSpPr/>
            <p:nvPr/>
          </p:nvSpPr>
          <p:spPr>
            <a:xfrm>
              <a:off x="1026775" y="3419300"/>
              <a:ext cx="72925" cy="72925"/>
            </a:xfrm>
            <a:custGeom>
              <a:rect b="b" l="l" r="r" t="t"/>
              <a:pathLst>
                <a:path extrusionOk="0" h="2917" w="2917">
                  <a:moveTo>
                    <a:pt x="1800" y="1"/>
                  </a:moveTo>
                  <a:lnTo>
                    <a:pt x="1" y="1800"/>
                  </a:lnTo>
                  <a:lnTo>
                    <a:pt x="1117" y="2917"/>
                  </a:lnTo>
                  <a:lnTo>
                    <a:pt x="2916" y="1149"/>
                  </a:lnTo>
                  <a:lnTo>
                    <a:pt x="1800"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71"/>
          <p:cNvGrpSpPr/>
          <p:nvPr/>
        </p:nvGrpSpPr>
        <p:grpSpPr>
          <a:xfrm>
            <a:off x="968858" y="3346835"/>
            <a:ext cx="243875" cy="347457"/>
            <a:chOff x="288525" y="3234750"/>
            <a:chExt cx="237325" cy="338125"/>
          </a:xfrm>
        </p:grpSpPr>
        <p:sp>
          <p:nvSpPr>
            <p:cNvPr id="1665" name="Google Shape;1665;p71"/>
            <p:cNvSpPr/>
            <p:nvPr/>
          </p:nvSpPr>
          <p:spPr>
            <a:xfrm>
              <a:off x="288525" y="3234750"/>
              <a:ext cx="178375" cy="338125"/>
            </a:xfrm>
            <a:custGeom>
              <a:rect b="b" l="l" r="r" t="t"/>
              <a:pathLst>
                <a:path extrusionOk="0" h="13525" w="7135">
                  <a:moveTo>
                    <a:pt x="4715" y="807"/>
                  </a:moveTo>
                  <a:lnTo>
                    <a:pt x="4715" y="1613"/>
                  </a:lnTo>
                  <a:lnTo>
                    <a:pt x="2327" y="1613"/>
                  </a:lnTo>
                  <a:lnTo>
                    <a:pt x="2327" y="807"/>
                  </a:lnTo>
                  <a:close/>
                  <a:moveTo>
                    <a:pt x="3971" y="11881"/>
                  </a:moveTo>
                  <a:lnTo>
                    <a:pt x="3971" y="12687"/>
                  </a:lnTo>
                  <a:lnTo>
                    <a:pt x="3133" y="12687"/>
                  </a:lnTo>
                  <a:lnTo>
                    <a:pt x="3133" y="11881"/>
                  </a:lnTo>
                  <a:close/>
                  <a:moveTo>
                    <a:pt x="0" y="0"/>
                  </a:moveTo>
                  <a:lnTo>
                    <a:pt x="0" y="13525"/>
                  </a:lnTo>
                  <a:lnTo>
                    <a:pt x="7135" y="13525"/>
                  </a:lnTo>
                  <a:lnTo>
                    <a:pt x="7135" y="11105"/>
                  </a:lnTo>
                  <a:lnTo>
                    <a:pt x="1582" y="11105"/>
                  </a:lnTo>
                  <a:lnTo>
                    <a:pt x="1582" y="2389"/>
                  </a:lnTo>
                  <a:lnTo>
                    <a:pt x="7135" y="2389"/>
                  </a:lnTo>
                  <a:lnTo>
                    <a:pt x="71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1"/>
            <p:cNvSpPr/>
            <p:nvPr/>
          </p:nvSpPr>
          <p:spPr>
            <a:xfrm>
              <a:off x="348225" y="3314625"/>
              <a:ext cx="39575" cy="178375"/>
            </a:xfrm>
            <a:custGeom>
              <a:rect b="b" l="l" r="r" t="t"/>
              <a:pathLst>
                <a:path extrusionOk="0" h="7135" w="1583">
                  <a:moveTo>
                    <a:pt x="1" y="0"/>
                  </a:moveTo>
                  <a:lnTo>
                    <a:pt x="1" y="7135"/>
                  </a:lnTo>
                  <a:lnTo>
                    <a:pt x="1583" y="7135"/>
                  </a:lnTo>
                  <a:lnTo>
                    <a:pt x="158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1"/>
            <p:cNvSpPr/>
            <p:nvPr/>
          </p:nvSpPr>
          <p:spPr>
            <a:xfrm>
              <a:off x="458350" y="3392175"/>
              <a:ext cx="15525" cy="23275"/>
            </a:xfrm>
            <a:custGeom>
              <a:rect b="b" l="l" r="r" t="t"/>
              <a:pathLst>
                <a:path extrusionOk="0" h="931" w="621">
                  <a:moveTo>
                    <a:pt x="311" y="0"/>
                  </a:moveTo>
                  <a:lnTo>
                    <a:pt x="0" y="465"/>
                  </a:lnTo>
                  <a:lnTo>
                    <a:pt x="311" y="931"/>
                  </a:lnTo>
                  <a:lnTo>
                    <a:pt x="621" y="465"/>
                  </a:lnTo>
                  <a:lnTo>
                    <a:pt x="311"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1"/>
            <p:cNvSpPr/>
            <p:nvPr/>
          </p:nvSpPr>
          <p:spPr>
            <a:xfrm>
              <a:off x="407175" y="3313850"/>
              <a:ext cx="118675" cy="178375"/>
            </a:xfrm>
            <a:custGeom>
              <a:rect b="b" l="l" r="r" t="t"/>
              <a:pathLst>
                <a:path extrusionOk="0" h="7135" w="4747">
                  <a:moveTo>
                    <a:pt x="2358" y="1706"/>
                  </a:moveTo>
                  <a:lnTo>
                    <a:pt x="3629" y="3598"/>
                  </a:lnTo>
                  <a:lnTo>
                    <a:pt x="2358" y="5491"/>
                  </a:lnTo>
                  <a:lnTo>
                    <a:pt x="1086" y="3598"/>
                  </a:lnTo>
                  <a:lnTo>
                    <a:pt x="2358" y="1706"/>
                  </a:lnTo>
                  <a:close/>
                  <a:moveTo>
                    <a:pt x="0" y="0"/>
                  </a:moveTo>
                  <a:lnTo>
                    <a:pt x="0" y="7135"/>
                  </a:lnTo>
                  <a:lnTo>
                    <a:pt x="4746" y="7135"/>
                  </a:lnTo>
                  <a:lnTo>
                    <a:pt x="4746"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1"/>
          <p:cNvGrpSpPr/>
          <p:nvPr/>
        </p:nvGrpSpPr>
        <p:grpSpPr>
          <a:xfrm>
            <a:off x="7864311" y="2756350"/>
            <a:ext cx="362614" cy="346661"/>
            <a:chOff x="6998775" y="2660125"/>
            <a:chExt cx="352875" cy="337350"/>
          </a:xfrm>
        </p:grpSpPr>
        <p:sp>
          <p:nvSpPr>
            <p:cNvPr id="1670" name="Google Shape;1670;p71"/>
            <p:cNvSpPr/>
            <p:nvPr/>
          </p:nvSpPr>
          <p:spPr>
            <a:xfrm>
              <a:off x="7150775" y="2721375"/>
              <a:ext cx="19400" cy="55875"/>
            </a:xfrm>
            <a:custGeom>
              <a:rect b="b" l="l" r="r" t="t"/>
              <a:pathLst>
                <a:path extrusionOk="0" h="2235" w="776">
                  <a:moveTo>
                    <a:pt x="776" y="1"/>
                  </a:moveTo>
                  <a:cubicBezTo>
                    <a:pt x="310" y="156"/>
                    <a:pt x="0" y="590"/>
                    <a:pt x="0" y="1117"/>
                  </a:cubicBezTo>
                  <a:cubicBezTo>
                    <a:pt x="0" y="1614"/>
                    <a:pt x="310" y="2048"/>
                    <a:pt x="776" y="2234"/>
                  </a:cubicBezTo>
                  <a:lnTo>
                    <a:pt x="776"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1"/>
            <p:cNvSpPr/>
            <p:nvPr/>
          </p:nvSpPr>
          <p:spPr>
            <a:xfrm>
              <a:off x="7031350" y="2739225"/>
              <a:ext cx="39575" cy="20175"/>
            </a:xfrm>
            <a:custGeom>
              <a:rect b="b" l="l" r="r" t="t"/>
              <a:pathLst>
                <a:path extrusionOk="0" h="807" w="1583">
                  <a:moveTo>
                    <a:pt x="0" y="0"/>
                  </a:moveTo>
                  <a:lnTo>
                    <a:pt x="0" y="807"/>
                  </a:lnTo>
                  <a:lnTo>
                    <a:pt x="1582" y="807"/>
                  </a:lnTo>
                  <a:lnTo>
                    <a:pt x="158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1"/>
            <p:cNvSpPr/>
            <p:nvPr/>
          </p:nvSpPr>
          <p:spPr>
            <a:xfrm>
              <a:off x="7190325" y="2721375"/>
              <a:ext cx="19400" cy="55875"/>
            </a:xfrm>
            <a:custGeom>
              <a:rect b="b" l="l" r="r" t="t"/>
              <a:pathLst>
                <a:path extrusionOk="0" h="2235" w="776">
                  <a:moveTo>
                    <a:pt x="0" y="1"/>
                  </a:moveTo>
                  <a:lnTo>
                    <a:pt x="0" y="2234"/>
                  </a:lnTo>
                  <a:cubicBezTo>
                    <a:pt x="466" y="2048"/>
                    <a:pt x="776" y="1614"/>
                    <a:pt x="776" y="1117"/>
                  </a:cubicBezTo>
                  <a:cubicBezTo>
                    <a:pt x="776" y="590"/>
                    <a:pt x="466" y="156"/>
                    <a:pt x="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1"/>
            <p:cNvSpPr/>
            <p:nvPr/>
          </p:nvSpPr>
          <p:spPr>
            <a:xfrm>
              <a:off x="6998775" y="2660125"/>
              <a:ext cx="171400" cy="337350"/>
            </a:xfrm>
            <a:custGeom>
              <a:rect b="b" l="l" r="r" t="t"/>
              <a:pathLst>
                <a:path extrusionOk="0" h="13494" w="6856">
                  <a:moveTo>
                    <a:pt x="1303" y="0"/>
                  </a:moveTo>
                  <a:lnTo>
                    <a:pt x="1303" y="2389"/>
                  </a:lnTo>
                  <a:lnTo>
                    <a:pt x="3661" y="2389"/>
                  </a:lnTo>
                  <a:lnTo>
                    <a:pt x="3661" y="4746"/>
                  </a:lnTo>
                  <a:lnTo>
                    <a:pt x="1303" y="4746"/>
                  </a:lnTo>
                  <a:lnTo>
                    <a:pt x="1303" y="7135"/>
                  </a:lnTo>
                  <a:lnTo>
                    <a:pt x="3661" y="7135"/>
                  </a:lnTo>
                  <a:lnTo>
                    <a:pt x="3661" y="7631"/>
                  </a:lnTo>
                  <a:cubicBezTo>
                    <a:pt x="3661" y="7786"/>
                    <a:pt x="3537" y="7910"/>
                    <a:pt x="3413" y="7910"/>
                  </a:cubicBezTo>
                  <a:lnTo>
                    <a:pt x="1396" y="7910"/>
                  </a:lnTo>
                  <a:cubicBezTo>
                    <a:pt x="1179" y="7910"/>
                    <a:pt x="931" y="8034"/>
                    <a:pt x="776" y="8189"/>
                  </a:cubicBezTo>
                  <a:cubicBezTo>
                    <a:pt x="0" y="9182"/>
                    <a:pt x="683" y="10298"/>
                    <a:pt x="1644" y="10298"/>
                  </a:cubicBezTo>
                  <a:lnTo>
                    <a:pt x="3413" y="10298"/>
                  </a:lnTo>
                  <a:cubicBezTo>
                    <a:pt x="3537" y="10298"/>
                    <a:pt x="3661" y="10423"/>
                    <a:pt x="3661" y="10547"/>
                  </a:cubicBezTo>
                  <a:lnTo>
                    <a:pt x="3661" y="11911"/>
                  </a:lnTo>
                  <a:lnTo>
                    <a:pt x="2854" y="11911"/>
                  </a:lnTo>
                  <a:cubicBezTo>
                    <a:pt x="1800" y="11911"/>
                    <a:pt x="1800" y="13493"/>
                    <a:pt x="2854" y="13493"/>
                  </a:cubicBezTo>
                  <a:lnTo>
                    <a:pt x="5274" y="13493"/>
                  </a:lnTo>
                  <a:cubicBezTo>
                    <a:pt x="6328" y="13493"/>
                    <a:pt x="6328" y="11911"/>
                    <a:pt x="5274" y="11911"/>
                  </a:cubicBezTo>
                  <a:lnTo>
                    <a:pt x="4467" y="11911"/>
                  </a:lnTo>
                  <a:lnTo>
                    <a:pt x="4467" y="9926"/>
                  </a:lnTo>
                  <a:cubicBezTo>
                    <a:pt x="4467" y="9678"/>
                    <a:pt x="4281" y="9492"/>
                    <a:pt x="4064" y="9492"/>
                  </a:cubicBezTo>
                  <a:lnTo>
                    <a:pt x="1489" y="9492"/>
                  </a:lnTo>
                  <a:cubicBezTo>
                    <a:pt x="1427" y="9492"/>
                    <a:pt x="1396" y="9492"/>
                    <a:pt x="1365" y="9461"/>
                  </a:cubicBezTo>
                  <a:cubicBezTo>
                    <a:pt x="1024" y="9213"/>
                    <a:pt x="1179" y="8685"/>
                    <a:pt x="1613" y="8685"/>
                  </a:cubicBezTo>
                  <a:lnTo>
                    <a:pt x="4033" y="8685"/>
                  </a:lnTo>
                  <a:cubicBezTo>
                    <a:pt x="4281" y="8685"/>
                    <a:pt x="4467" y="8499"/>
                    <a:pt x="4467" y="8282"/>
                  </a:cubicBezTo>
                  <a:lnTo>
                    <a:pt x="4467" y="7135"/>
                  </a:lnTo>
                  <a:lnTo>
                    <a:pt x="6856" y="7135"/>
                  </a:lnTo>
                  <a:lnTo>
                    <a:pt x="6856" y="5522"/>
                  </a:lnTo>
                  <a:cubicBezTo>
                    <a:pt x="4746" y="5056"/>
                    <a:pt x="4746" y="2078"/>
                    <a:pt x="6856" y="1644"/>
                  </a:cubicBezTo>
                  <a:lnTo>
                    <a:pt x="6856"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1"/>
            <p:cNvSpPr/>
            <p:nvPr/>
          </p:nvSpPr>
          <p:spPr>
            <a:xfrm>
              <a:off x="7288800" y="2739225"/>
              <a:ext cx="39575" cy="20175"/>
            </a:xfrm>
            <a:custGeom>
              <a:rect b="b" l="l" r="r" t="t"/>
              <a:pathLst>
                <a:path extrusionOk="0" h="807" w="1583">
                  <a:moveTo>
                    <a:pt x="1" y="0"/>
                  </a:moveTo>
                  <a:lnTo>
                    <a:pt x="1" y="807"/>
                  </a:lnTo>
                  <a:lnTo>
                    <a:pt x="1583" y="807"/>
                  </a:lnTo>
                  <a:lnTo>
                    <a:pt x="158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1"/>
            <p:cNvSpPr/>
            <p:nvPr/>
          </p:nvSpPr>
          <p:spPr>
            <a:xfrm>
              <a:off x="7189550" y="2660125"/>
              <a:ext cx="162100" cy="337350"/>
            </a:xfrm>
            <a:custGeom>
              <a:rect b="b" l="l" r="r" t="t"/>
              <a:pathLst>
                <a:path extrusionOk="0" h="13494" w="6484">
                  <a:moveTo>
                    <a:pt x="0" y="0"/>
                  </a:moveTo>
                  <a:lnTo>
                    <a:pt x="0" y="1613"/>
                  </a:lnTo>
                  <a:cubicBezTo>
                    <a:pt x="2110" y="2047"/>
                    <a:pt x="2110" y="5056"/>
                    <a:pt x="0" y="5491"/>
                  </a:cubicBezTo>
                  <a:lnTo>
                    <a:pt x="0" y="7104"/>
                  </a:lnTo>
                  <a:lnTo>
                    <a:pt x="2389" y="7104"/>
                  </a:lnTo>
                  <a:lnTo>
                    <a:pt x="2389" y="8251"/>
                  </a:lnTo>
                  <a:cubicBezTo>
                    <a:pt x="2389" y="8468"/>
                    <a:pt x="2575" y="8654"/>
                    <a:pt x="2823" y="8654"/>
                  </a:cubicBezTo>
                  <a:lnTo>
                    <a:pt x="5398" y="8654"/>
                  </a:lnTo>
                  <a:cubicBezTo>
                    <a:pt x="5429" y="8654"/>
                    <a:pt x="5460" y="8685"/>
                    <a:pt x="5491" y="8717"/>
                  </a:cubicBezTo>
                  <a:cubicBezTo>
                    <a:pt x="5832" y="8934"/>
                    <a:pt x="5677" y="9492"/>
                    <a:pt x="5242" y="9492"/>
                  </a:cubicBezTo>
                  <a:lnTo>
                    <a:pt x="2823" y="9492"/>
                  </a:lnTo>
                  <a:cubicBezTo>
                    <a:pt x="2575" y="9492"/>
                    <a:pt x="2389" y="9678"/>
                    <a:pt x="2389" y="9895"/>
                  </a:cubicBezTo>
                  <a:lnTo>
                    <a:pt x="2389" y="11911"/>
                  </a:lnTo>
                  <a:lnTo>
                    <a:pt x="1582" y="11911"/>
                  </a:lnTo>
                  <a:cubicBezTo>
                    <a:pt x="528" y="11911"/>
                    <a:pt x="528" y="13493"/>
                    <a:pt x="1582" y="13493"/>
                  </a:cubicBezTo>
                  <a:lnTo>
                    <a:pt x="4002" y="13493"/>
                  </a:lnTo>
                  <a:cubicBezTo>
                    <a:pt x="5056" y="13493"/>
                    <a:pt x="5056" y="11911"/>
                    <a:pt x="4002" y="11911"/>
                  </a:cubicBezTo>
                  <a:lnTo>
                    <a:pt x="3195" y="11911"/>
                  </a:lnTo>
                  <a:lnTo>
                    <a:pt x="3164" y="10702"/>
                  </a:lnTo>
                  <a:cubicBezTo>
                    <a:pt x="3164" y="10485"/>
                    <a:pt x="3350" y="10298"/>
                    <a:pt x="3567" y="10298"/>
                  </a:cubicBezTo>
                  <a:lnTo>
                    <a:pt x="5180" y="10298"/>
                  </a:lnTo>
                  <a:cubicBezTo>
                    <a:pt x="5739" y="10298"/>
                    <a:pt x="6235" y="9895"/>
                    <a:pt x="6359" y="9337"/>
                  </a:cubicBezTo>
                  <a:cubicBezTo>
                    <a:pt x="6483" y="8592"/>
                    <a:pt x="5925" y="7910"/>
                    <a:pt x="5180" y="7910"/>
                  </a:cubicBezTo>
                  <a:lnTo>
                    <a:pt x="3567" y="7910"/>
                  </a:lnTo>
                  <a:cubicBezTo>
                    <a:pt x="3350" y="7910"/>
                    <a:pt x="3164" y="7724"/>
                    <a:pt x="3164" y="7507"/>
                  </a:cubicBezTo>
                  <a:lnTo>
                    <a:pt x="3164" y="7135"/>
                  </a:lnTo>
                  <a:lnTo>
                    <a:pt x="5553" y="7135"/>
                  </a:lnTo>
                  <a:lnTo>
                    <a:pt x="5553" y="4746"/>
                  </a:lnTo>
                  <a:lnTo>
                    <a:pt x="3164" y="4746"/>
                  </a:lnTo>
                  <a:lnTo>
                    <a:pt x="3164" y="2389"/>
                  </a:lnTo>
                  <a:lnTo>
                    <a:pt x="5553" y="2389"/>
                  </a:lnTo>
                  <a:lnTo>
                    <a:pt x="555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71"/>
          <p:cNvGrpSpPr/>
          <p:nvPr/>
        </p:nvGrpSpPr>
        <p:grpSpPr>
          <a:xfrm>
            <a:off x="7123206" y="2756350"/>
            <a:ext cx="305223" cy="346995"/>
            <a:chOff x="6277575" y="2660125"/>
            <a:chExt cx="297025" cy="337675"/>
          </a:xfrm>
        </p:grpSpPr>
        <p:sp>
          <p:nvSpPr>
            <p:cNvPr id="1677" name="Google Shape;1677;p71"/>
            <p:cNvSpPr/>
            <p:nvPr/>
          </p:nvSpPr>
          <p:spPr>
            <a:xfrm>
              <a:off x="6277575" y="2759375"/>
              <a:ext cx="297025" cy="238425"/>
            </a:xfrm>
            <a:custGeom>
              <a:rect b="b" l="l" r="r" t="t"/>
              <a:pathLst>
                <a:path extrusionOk="0" h="9537" w="11881">
                  <a:moveTo>
                    <a:pt x="2389" y="1148"/>
                  </a:moveTo>
                  <a:lnTo>
                    <a:pt x="2389" y="1955"/>
                  </a:lnTo>
                  <a:lnTo>
                    <a:pt x="1582" y="1955"/>
                  </a:lnTo>
                  <a:lnTo>
                    <a:pt x="1582" y="1148"/>
                  </a:lnTo>
                  <a:close/>
                  <a:moveTo>
                    <a:pt x="3971" y="1148"/>
                  </a:moveTo>
                  <a:lnTo>
                    <a:pt x="3971" y="1955"/>
                  </a:lnTo>
                  <a:lnTo>
                    <a:pt x="3164" y="1955"/>
                  </a:lnTo>
                  <a:lnTo>
                    <a:pt x="3164" y="1148"/>
                  </a:lnTo>
                  <a:close/>
                  <a:moveTo>
                    <a:pt x="10299" y="1148"/>
                  </a:moveTo>
                  <a:lnTo>
                    <a:pt x="10299" y="1955"/>
                  </a:lnTo>
                  <a:lnTo>
                    <a:pt x="7135" y="1955"/>
                  </a:lnTo>
                  <a:lnTo>
                    <a:pt x="7135" y="1148"/>
                  </a:lnTo>
                  <a:close/>
                  <a:moveTo>
                    <a:pt x="4374" y="5398"/>
                  </a:moveTo>
                  <a:lnTo>
                    <a:pt x="4933" y="5956"/>
                  </a:lnTo>
                  <a:lnTo>
                    <a:pt x="4343" y="6515"/>
                  </a:lnTo>
                  <a:lnTo>
                    <a:pt x="3816" y="5956"/>
                  </a:lnTo>
                  <a:lnTo>
                    <a:pt x="4374" y="5398"/>
                  </a:lnTo>
                  <a:close/>
                  <a:moveTo>
                    <a:pt x="7507" y="5398"/>
                  </a:moveTo>
                  <a:lnTo>
                    <a:pt x="8066" y="5956"/>
                  </a:lnTo>
                  <a:lnTo>
                    <a:pt x="7507" y="6515"/>
                  </a:lnTo>
                  <a:lnTo>
                    <a:pt x="6949" y="5956"/>
                  </a:lnTo>
                  <a:lnTo>
                    <a:pt x="7507" y="5398"/>
                  </a:lnTo>
                  <a:close/>
                  <a:moveTo>
                    <a:pt x="0" y="1"/>
                  </a:moveTo>
                  <a:lnTo>
                    <a:pt x="0" y="3165"/>
                  </a:lnTo>
                  <a:lnTo>
                    <a:pt x="5553" y="3165"/>
                  </a:lnTo>
                  <a:lnTo>
                    <a:pt x="5553" y="3971"/>
                  </a:lnTo>
                  <a:lnTo>
                    <a:pt x="4343" y="3971"/>
                  </a:lnTo>
                  <a:cubicBezTo>
                    <a:pt x="3537" y="3971"/>
                    <a:pt x="2823" y="4498"/>
                    <a:pt x="2513" y="5243"/>
                  </a:cubicBezTo>
                  <a:lnTo>
                    <a:pt x="1707" y="7383"/>
                  </a:lnTo>
                  <a:cubicBezTo>
                    <a:pt x="1246" y="8545"/>
                    <a:pt x="2180" y="9536"/>
                    <a:pt x="3183" y="9536"/>
                  </a:cubicBezTo>
                  <a:cubicBezTo>
                    <a:pt x="3600" y="9536"/>
                    <a:pt x="4028" y="9365"/>
                    <a:pt x="4374" y="8965"/>
                  </a:cubicBezTo>
                  <a:lnTo>
                    <a:pt x="5150" y="8066"/>
                  </a:lnTo>
                  <a:cubicBezTo>
                    <a:pt x="5212" y="8004"/>
                    <a:pt x="5336" y="7941"/>
                    <a:pt x="5429" y="7941"/>
                  </a:cubicBezTo>
                  <a:lnTo>
                    <a:pt x="6421" y="7941"/>
                  </a:lnTo>
                  <a:cubicBezTo>
                    <a:pt x="6546" y="7941"/>
                    <a:pt x="6670" y="8004"/>
                    <a:pt x="6732" y="8066"/>
                  </a:cubicBezTo>
                  <a:lnTo>
                    <a:pt x="7507" y="8965"/>
                  </a:lnTo>
                  <a:cubicBezTo>
                    <a:pt x="7838" y="9349"/>
                    <a:pt x="8272" y="9520"/>
                    <a:pt x="8698" y="9520"/>
                  </a:cubicBezTo>
                  <a:cubicBezTo>
                    <a:pt x="9511" y="9520"/>
                    <a:pt x="10299" y="8898"/>
                    <a:pt x="10299" y="7941"/>
                  </a:cubicBezTo>
                  <a:cubicBezTo>
                    <a:pt x="10299" y="7755"/>
                    <a:pt x="10237" y="7538"/>
                    <a:pt x="10175" y="7383"/>
                  </a:cubicBezTo>
                  <a:lnTo>
                    <a:pt x="9368" y="5243"/>
                  </a:lnTo>
                  <a:cubicBezTo>
                    <a:pt x="9058" y="4498"/>
                    <a:pt x="8345" y="3971"/>
                    <a:pt x="7507" y="3971"/>
                  </a:cubicBezTo>
                  <a:lnTo>
                    <a:pt x="6328" y="3971"/>
                  </a:lnTo>
                  <a:lnTo>
                    <a:pt x="6328" y="3165"/>
                  </a:lnTo>
                  <a:lnTo>
                    <a:pt x="11881" y="3165"/>
                  </a:lnTo>
                  <a:lnTo>
                    <a:pt x="1188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1"/>
            <p:cNvSpPr/>
            <p:nvPr/>
          </p:nvSpPr>
          <p:spPr>
            <a:xfrm>
              <a:off x="6277575" y="2660125"/>
              <a:ext cx="297025" cy="79125"/>
            </a:xfrm>
            <a:custGeom>
              <a:rect b="b" l="l" r="r" t="t"/>
              <a:pathLst>
                <a:path extrusionOk="0" h="3165" w="11881">
                  <a:moveTo>
                    <a:pt x="2389" y="1148"/>
                  </a:moveTo>
                  <a:lnTo>
                    <a:pt x="2389" y="1954"/>
                  </a:lnTo>
                  <a:lnTo>
                    <a:pt x="1582" y="1954"/>
                  </a:lnTo>
                  <a:lnTo>
                    <a:pt x="1582" y="1148"/>
                  </a:lnTo>
                  <a:close/>
                  <a:moveTo>
                    <a:pt x="3971" y="1148"/>
                  </a:moveTo>
                  <a:lnTo>
                    <a:pt x="3971" y="1954"/>
                  </a:lnTo>
                  <a:lnTo>
                    <a:pt x="3164" y="1954"/>
                  </a:lnTo>
                  <a:lnTo>
                    <a:pt x="3164" y="1148"/>
                  </a:lnTo>
                  <a:close/>
                  <a:moveTo>
                    <a:pt x="10299" y="1148"/>
                  </a:moveTo>
                  <a:lnTo>
                    <a:pt x="10299" y="1954"/>
                  </a:lnTo>
                  <a:lnTo>
                    <a:pt x="7135" y="1954"/>
                  </a:lnTo>
                  <a:lnTo>
                    <a:pt x="7135" y="1148"/>
                  </a:lnTo>
                  <a:close/>
                  <a:moveTo>
                    <a:pt x="0" y="0"/>
                  </a:moveTo>
                  <a:lnTo>
                    <a:pt x="0" y="3164"/>
                  </a:lnTo>
                  <a:lnTo>
                    <a:pt x="11881" y="3164"/>
                  </a:lnTo>
                  <a:lnTo>
                    <a:pt x="11881"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71"/>
          <p:cNvGrpSpPr/>
          <p:nvPr/>
        </p:nvGrpSpPr>
        <p:grpSpPr>
          <a:xfrm>
            <a:off x="6355794" y="2756350"/>
            <a:ext cx="346687" cy="346661"/>
            <a:chOff x="5530775" y="2660125"/>
            <a:chExt cx="337375" cy="337350"/>
          </a:xfrm>
        </p:grpSpPr>
        <p:sp>
          <p:nvSpPr>
            <p:cNvPr id="1680" name="Google Shape;1680;p71"/>
            <p:cNvSpPr/>
            <p:nvPr/>
          </p:nvSpPr>
          <p:spPr>
            <a:xfrm>
              <a:off x="5581975" y="2858650"/>
              <a:ext cx="225675" cy="138825"/>
            </a:xfrm>
            <a:custGeom>
              <a:rect b="b" l="l" r="r" t="t"/>
              <a:pathLst>
                <a:path extrusionOk="0" h="5553" w="9027">
                  <a:moveTo>
                    <a:pt x="3071" y="1427"/>
                  </a:moveTo>
                  <a:lnTo>
                    <a:pt x="3629" y="1985"/>
                  </a:lnTo>
                  <a:lnTo>
                    <a:pt x="3071" y="2544"/>
                  </a:lnTo>
                  <a:lnTo>
                    <a:pt x="2513" y="1985"/>
                  </a:lnTo>
                  <a:lnTo>
                    <a:pt x="3071" y="1427"/>
                  </a:lnTo>
                  <a:close/>
                  <a:moveTo>
                    <a:pt x="6235" y="1427"/>
                  </a:moveTo>
                  <a:lnTo>
                    <a:pt x="6824" y="1985"/>
                  </a:lnTo>
                  <a:lnTo>
                    <a:pt x="6235" y="2544"/>
                  </a:lnTo>
                  <a:lnTo>
                    <a:pt x="5677" y="1985"/>
                  </a:lnTo>
                  <a:lnTo>
                    <a:pt x="6235" y="1427"/>
                  </a:lnTo>
                  <a:close/>
                  <a:moveTo>
                    <a:pt x="3071" y="0"/>
                  </a:moveTo>
                  <a:cubicBezTo>
                    <a:pt x="2265" y="0"/>
                    <a:pt x="1520" y="496"/>
                    <a:pt x="1210" y="1272"/>
                  </a:cubicBezTo>
                  <a:lnTo>
                    <a:pt x="403" y="3381"/>
                  </a:lnTo>
                  <a:cubicBezTo>
                    <a:pt x="0" y="4436"/>
                    <a:pt x="776" y="5552"/>
                    <a:pt x="1892" y="5552"/>
                  </a:cubicBezTo>
                  <a:cubicBezTo>
                    <a:pt x="2358" y="5552"/>
                    <a:pt x="2792" y="5366"/>
                    <a:pt x="3071" y="4994"/>
                  </a:cubicBezTo>
                  <a:lnTo>
                    <a:pt x="3847" y="4095"/>
                  </a:lnTo>
                  <a:cubicBezTo>
                    <a:pt x="3940" y="4001"/>
                    <a:pt x="4033" y="3970"/>
                    <a:pt x="4157" y="3970"/>
                  </a:cubicBezTo>
                  <a:lnTo>
                    <a:pt x="5149" y="3970"/>
                  </a:lnTo>
                  <a:cubicBezTo>
                    <a:pt x="5273" y="3970"/>
                    <a:pt x="5367" y="4033"/>
                    <a:pt x="5460" y="4095"/>
                  </a:cubicBezTo>
                  <a:lnTo>
                    <a:pt x="6235" y="4994"/>
                  </a:lnTo>
                  <a:cubicBezTo>
                    <a:pt x="6566" y="5378"/>
                    <a:pt x="6999" y="5549"/>
                    <a:pt x="7426" y="5549"/>
                  </a:cubicBezTo>
                  <a:cubicBezTo>
                    <a:pt x="8239" y="5549"/>
                    <a:pt x="9027" y="4927"/>
                    <a:pt x="9027" y="3970"/>
                  </a:cubicBezTo>
                  <a:cubicBezTo>
                    <a:pt x="9027" y="3784"/>
                    <a:pt x="8996" y="3567"/>
                    <a:pt x="8934" y="3381"/>
                  </a:cubicBezTo>
                  <a:lnTo>
                    <a:pt x="8096" y="1272"/>
                  </a:lnTo>
                  <a:cubicBezTo>
                    <a:pt x="7817" y="496"/>
                    <a:pt x="7073" y="0"/>
                    <a:pt x="626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1"/>
            <p:cNvSpPr/>
            <p:nvPr/>
          </p:nvSpPr>
          <p:spPr>
            <a:xfrm>
              <a:off x="5787475" y="2660125"/>
              <a:ext cx="80675" cy="39575"/>
            </a:xfrm>
            <a:custGeom>
              <a:rect b="b" l="l" r="r" t="t"/>
              <a:pathLst>
                <a:path extrusionOk="0" h="1583" w="3227">
                  <a:moveTo>
                    <a:pt x="0" y="0"/>
                  </a:moveTo>
                  <a:lnTo>
                    <a:pt x="0" y="1582"/>
                  </a:lnTo>
                  <a:lnTo>
                    <a:pt x="3226" y="1582"/>
                  </a:lnTo>
                  <a:lnTo>
                    <a:pt x="3226"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1"/>
            <p:cNvSpPr/>
            <p:nvPr/>
          </p:nvSpPr>
          <p:spPr>
            <a:xfrm>
              <a:off x="5530775" y="2660125"/>
              <a:ext cx="39575" cy="79125"/>
            </a:xfrm>
            <a:custGeom>
              <a:rect b="b" l="l" r="r" t="t"/>
              <a:pathLst>
                <a:path extrusionOk="0" h="3165" w="1583">
                  <a:moveTo>
                    <a:pt x="1" y="0"/>
                  </a:moveTo>
                  <a:lnTo>
                    <a:pt x="1" y="3164"/>
                  </a:lnTo>
                  <a:lnTo>
                    <a:pt x="776" y="3164"/>
                  </a:lnTo>
                  <a:lnTo>
                    <a:pt x="776" y="1582"/>
                  </a:lnTo>
                  <a:lnTo>
                    <a:pt x="1583" y="1582"/>
                  </a:lnTo>
                  <a:lnTo>
                    <a:pt x="158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1"/>
            <p:cNvSpPr/>
            <p:nvPr/>
          </p:nvSpPr>
          <p:spPr>
            <a:xfrm>
              <a:off x="5590500" y="2778775"/>
              <a:ext cx="39575" cy="39575"/>
            </a:xfrm>
            <a:custGeom>
              <a:rect b="b" l="l" r="r" t="t"/>
              <a:pathLst>
                <a:path extrusionOk="0" h="1583" w="1583">
                  <a:moveTo>
                    <a:pt x="0" y="0"/>
                  </a:moveTo>
                  <a:lnTo>
                    <a:pt x="0" y="1582"/>
                  </a:lnTo>
                  <a:lnTo>
                    <a:pt x="1582" y="1582"/>
                  </a:lnTo>
                  <a:lnTo>
                    <a:pt x="158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1"/>
            <p:cNvSpPr/>
            <p:nvPr/>
          </p:nvSpPr>
          <p:spPr>
            <a:xfrm>
              <a:off x="5692075" y="2778775"/>
              <a:ext cx="65175" cy="56625"/>
            </a:xfrm>
            <a:custGeom>
              <a:rect b="b" l="l" r="r" t="t"/>
              <a:pathLst>
                <a:path extrusionOk="0" h="2265" w="2607">
                  <a:moveTo>
                    <a:pt x="1" y="0"/>
                  </a:moveTo>
                  <a:cubicBezTo>
                    <a:pt x="280" y="993"/>
                    <a:pt x="963" y="1830"/>
                    <a:pt x="1893" y="2264"/>
                  </a:cubicBezTo>
                  <a:lnTo>
                    <a:pt x="2607" y="869"/>
                  </a:lnTo>
                  <a:cubicBezTo>
                    <a:pt x="2203" y="682"/>
                    <a:pt x="1893" y="372"/>
                    <a:pt x="170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1"/>
            <p:cNvSpPr/>
            <p:nvPr/>
          </p:nvSpPr>
          <p:spPr>
            <a:xfrm>
              <a:off x="5589725" y="2660125"/>
              <a:ext cx="178375" cy="99275"/>
            </a:xfrm>
            <a:custGeom>
              <a:rect b="b" l="l" r="r" t="t"/>
              <a:pathLst>
                <a:path extrusionOk="0" h="3971" w="7135">
                  <a:moveTo>
                    <a:pt x="5553" y="1582"/>
                  </a:moveTo>
                  <a:lnTo>
                    <a:pt x="5553" y="2389"/>
                  </a:lnTo>
                  <a:lnTo>
                    <a:pt x="1582" y="2389"/>
                  </a:lnTo>
                  <a:lnTo>
                    <a:pt x="1582" y="1582"/>
                  </a:lnTo>
                  <a:close/>
                  <a:moveTo>
                    <a:pt x="0" y="0"/>
                  </a:moveTo>
                  <a:lnTo>
                    <a:pt x="0" y="3971"/>
                  </a:lnTo>
                  <a:lnTo>
                    <a:pt x="7135" y="3971"/>
                  </a:lnTo>
                  <a:lnTo>
                    <a:pt x="71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71"/>
          <p:cNvGrpSpPr/>
          <p:nvPr/>
        </p:nvGrpSpPr>
        <p:grpSpPr>
          <a:xfrm>
            <a:off x="4814626" y="2756350"/>
            <a:ext cx="325955" cy="346969"/>
            <a:chOff x="4031000" y="2660125"/>
            <a:chExt cx="317200" cy="337650"/>
          </a:xfrm>
        </p:grpSpPr>
        <p:sp>
          <p:nvSpPr>
            <p:cNvPr id="1687" name="Google Shape;1687;p71"/>
            <p:cNvSpPr/>
            <p:nvPr/>
          </p:nvSpPr>
          <p:spPr>
            <a:xfrm>
              <a:off x="4182225" y="2701025"/>
              <a:ext cx="153575" cy="45975"/>
            </a:xfrm>
            <a:custGeom>
              <a:rect b="b" l="l" r="r" t="t"/>
              <a:pathLst>
                <a:path extrusionOk="0" h="1839" w="6143">
                  <a:moveTo>
                    <a:pt x="3071" y="0"/>
                  </a:moveTo>
                  <a:cubicBezTo>
                    <a:pt x="1962" y="0"/>
                    <a:pt x="853" y="427"/>
                    <a:pt x="0" y="1280"/>
                  </a:cubicBezTo>
                  <a:lnTo>
                    <a:pt x="528" y="1838"/>
                  </a:lnTo>
                  <a:cubicBezTo>
                    <a:pt x="1226" y="1125"/>
                    <a:pt x="2141" y="768"/>
                    <a:pt x="3056" y="768"/>
                  </a:cubicBezTo>
                  <a:cubicBezTo>
                    <a:pt x="3971" y="768"/>
                    <a:pt x="4886" y="1125"/>
                    <a:pt x="5584" y="1838"/>
                  </a:cubicBezTo>
                  <a:lnTo>
                    <a:pt x="6142" y="1280"/>
                  </a:lnTo>
                  <a:cubicBezTo>
                    <a:pt x="5289" y="427"/>
                    <a:pt x="4180" y="0"/>
                    <a:pt x="307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1"/>
            <p:cNvSpPr/>
            <p:nvPr/>
          </p:nvSpPr>
          <p:spPr>
            <a:xfrm>
              <a:off x="4209350" y="2741150"/>
              <a:ext cx="98525" cy="33750"/>
            </a:xfrm>
            <a:custGeom>
              <a:rect b="b" l="l" r="r" t="t"/>
              <a:pathLst>
                <a:path extrusionOk="0" h="1350" w="3941">
                  <a:moveTo>
                    <a:pt x="1971" y="1"/>
                  </a:moveTo>
                  <a:cubicBezTo>
                    <a:pt x="1265" y="1"/>
                    <a:pt x="559" y="264"/>
                    <a:pt x="1" y="792"/>
                  </a:cubicBezTo>
                  <a:lnTo>
                    <a:pt x="590" y="1350"/>
                  </a:lnTo>
                  <a:cubicBezTo>
                    <a:pt x="978" y="962"/>
                    <a:pt x="1474" y="768"/>
                    <a:pt x="1975" y="768"/>
                  </a:cubicBezTo>
                  <a:cubicBezTo>
                    <a:pt x="2475" y="768"/>
                    <a:pt x="2979" y="962"/>
                    <a:pt x="3382" y="1350"/>
                  </a:cubicBezTo>
                  <a:lnTo>
                    <a:pt x="3940" y="792"/>
                  </a:lnTo>
                  <a:cubicBezTo>
                    <a:pt x="3382" y="264"/>
                    <a:pt x="2676" y="1"/>
                    <a:pt x="197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1"/>
            <p:cNvSpPr/>
            <p:nvPr/>
          </p:nvSpPr>
          <p:spPr>
            <a:xfrm>
              <a:off x="4218675" y="2779800"/>
              <a:ext cx="69800" cy="59475"/>
            </a:xfrm>
            <a:custGeom>
              <a:rect b="b" l="l" r="r" t="t"/>
              <a:pathLst>
                <a:path extrusionOk="0" h="2379" w="2792">
                  <a:moveTo>
                    <a:pt x="1603" y="0"/>
                  </a:moveTo>
                  <a:cubicBezTo>
                    <a:pt x="1313" y="0"/>
                    <a:pt x="1017" y="111"/>
                    <a:pt x="776" y="362"/>
                  </a:cubicBezTo>
                  <a:cubicBezTo>
                    <a:pt x="0" y="1107"/>
                    <a:pt x="559" y="2379"/>
                    <a:pt x="1613" y="2379"/>
                  </a:cubicBezTo>
                  <a:cubicBezTo>
                    <a:pt x="2265" y="2379"/>
                    <a:pt x="2792" y="1851"/>
                    <a:pt x="2792" y="1200"/>
                  </a:cubicBezTo>
                  <a:cubicBezTo>
                    <a:pt x="2792" y="486"/>
                    <a:pt x="2210" y="0"/>
                    <a:pt x="160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1"/>
            <p:cNvSpPr/>
            <p:nvPr/>
          </p:nvSpPr>
          <p:spPr>
            <a:xfrm>
              <a:off x="4031000" y="2660125"/>
              <a:ext cx="138050" cy="41125"/>
            </a:xfrm>
            <a:custGeom>
              <a:rect b="b" l="l" r="r" t="t"/>
              <a:pathLst>
                <a:path extrusionOk="0" h="1645" w="5522">
                  <a:moveTo>
                    <a:pt x="1" y="0"/>
                  </a:moveTo>
                  <a:lnTo>
                    <a:pt x="1" y="1644"/>
                  </a:lnTo>
                  <a:lnTo>
                    <a:pt x="5522" y="1644"/>
                  </a:lnTo>
                  <a:lnTo>
                    <a:pt x="552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1"/>
            <p:cNvSpPr/>
            <p:nvPr/>
          </p:nvSpPr>
          <p:spPr>
            <a:xfrm>
              <a:off x="4031000" y="2720600"/>
              <a:ext cx="138050" cy="276875"/>
            </a:xfrm>
            <a:custGeom>
              <a:rect b="b" l="l" r="r" t="t"/>
              <a:pathLst>
                <a:path extrusionOk="0" h="11075" w="5522">
                  <a:moveTo>
                    <a:pt x="3164" y="776"/>
                  </a:moveTo>
                  <a:lnTo>
                    <a:pt x="3164" y="1583"/>
                  </a:lnTo>
                  <a:lnTo>
                    <a:pt x="2358" y="1583"/>
                  </a:lnTo>
                  <a:lnTo>
                    <a:pt x="2358" y="776"/>
                  </a:lnTo>
                  <a:close/>
                  <a:moveTo>
                    <a:pt x="3164" y="2358"/>
                  </a:moveTo>
                  <a:lnTo>
                    <a:pt x="3164" y="3165"/>
                  </a:lnTo>
                  <a:lnTo>
                    <a:pt x="2358" y="3165"/>
                  </a:lnTo>
                  <a:lnTo>
                    <a:pt x="2358" y="2358"/>
                  </a:lnTo>
                  <a:close/>
                  <a:moveTo>
                    <a:pt x="1" y="1"/>
                  </a:moveTo>
                  <a:lnTo>
                    <a:pt x="1" y="11074"/>
                  </a:lnTo>
                  <a:lnTo>
                    <a:pt x="3785" y="11074"/>
                  </a:lnTo>
                  <a:cubicBezTo>
                    <a:pt x="3413" y="10640"/>
                    <a:pt x="3164" y="10082"/>
                    <a:pt x="3164" y="9492"/>
                  </a:cubicBezTo>
                  <a:lnTo>
                    <a:pt x="2389" y="9492"/>
                  </a:lnTo>
                  <a:lnTo>
                    <a:pt x="2389" y="5522"/>
                  </a:lnTo>
                  <a:lnTo>
                    <a:pt x="3164" y="5522"/>
                  </a:lnTo>
                  <a:lnTo>
                    <a:pt x="3164" y="9461"/>
                  </a:lnTo>
                  <a:cubicBezTo>
                    <a:pt x="3164" y="9182"/>
                    <a:pt x="3227" y="8903"/>
                    <a:pt x="3351" y="8624"/>
                  </a:cubicBezTo>
                  <a:lnTo>
                    <a:pt x="4157" y="6515"/>
                  </a:lnTo>
                  <a:cubicBezTo>
                    <a:pt x="4405" y="5832"/>
                    <a:pt x="4902" y="5305"/>
                    <a:pt x="5522" y="4995"/>
                  </a:cubicBezTo>
                  <a:lnTo>
                    <a:pt x="5522"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1"/>
            <p:cNvSpPr/>
            <p:nvPr/>
          </p:nvSpPr>
          <p:spPr>
            <a:xfrm>
              <a:off x="4121075" y="2858650"/>
              <a:ext cx="227125" cy="139125"/>
            </a:xfrm>
            <a:custGeom>
              <a:rect b="b" l="l" r="r" t="t"/>
              <a:pathLst>
                <a:path extrusionOk="0" h="5565" w="9085">
                  <a:moveTo>
                    <a:pt x="3129" y="1427"/>
                  </a:moveTo>
                  <a:lnTo>
                    <a:pt x="3687" y="1985"/>
                  </a:lnTo>
                  <a:lnTo>
                    <a:pt x="3129" y="2544"/>
                  </a:lnTo>
                  <a:lnTo>
                    <a:pt x="2570" y="1985"/>
                  </a:lnTo>
                  <a:lnTo>
                    <a:pt x="3129" y="1427"/>
                  </a:lnTo>
                  <a:close/>
                  <a:moveTo>
                    <a:pt x="6293" y="1427"/>
                  </a:moveTo>
                  <a:lnTo>
                    <a:pt x="6851" y="1985"/>
                  </a:lnTo>
                  <a:lnTo>
                    <a:pt x="6293" y="2544"/>
                  </a:lnTo>
                  <a:lnTo>
                    <a:pt x="5734" y="1985"/>
                  </a:lnTo>
                  <a:lnTo>
                    <a:pt x="6293" y="1427"/>
                  </a:lnTo>
                  <a:close/>
                  <a:moveTo>
                    <a:pt x="3129" y="0"/>
                  </a:moveTo>
                  <a:cubicBezTo>
                    <a:pt x="2291" y="0"/>
                    <a:pt x="1578" y="496"/>
                    <a:pt x="1268" y="1272"/>
                  </a:cubicBezTo>
                  <a:lnTo>
                    <a:pt x="461" y="3381"/>
                  </a:lnTo>
                  <a:cubicBezTo>
                    <a:pt x="0" y="4566"/>
                    <a:pt x="952" y="5564"/>
                    <a:pt x="1954" y="5564"/>
                  </a:cubicBezTo>
                  <a:cubicBezTo>
                    <a:pt x="2369" y="5564"/>
                    <a:pt x="2793" y="5394"/>
                    <a:pt x="3129" y="4994"/>
                  </a:cubicBezTo>
                  <a:lnTo>
                    <a:pt x="3904" y="4095"/>
                  </a:lnTo>
                  <a:cubicBezTo>
                    <a:pt x="3997" y="4033"/>
                    <a:pt x="4090" y="3970"/>
                    <a:pt x="4214" y="3970"/>
                  </a:cubicBezTo>
                  <a:lnTo>
                    <a:pt x="5207" y="3970"/>
                  </a:lnTo>
                  <a:cubicBezTo>
                    <a:pt x="5331" y="3970"/>
                    <a:pt x="5424" y="4033"/>
                    <a:pt x="5517" y="4095"/>
                  </a:cubicBezTo>
                  <a:lnTo>
                    <a:pt x="6293" y="4994"/>
                  </a:lnTo>
                  <a:cubicBezTo>
                    <a:pt x="6623" y="5378"/>
                    <a:pt x="7057" y="5549"/>
                    <a:pt x="7484" y="5549"/>
                  </a:cubicBezTo>
                  <a:cubicBezTo>
                    <a:pt x="8297" y="5549"/>
                    <a:pt x="9084" y="4927"/>
                    <a:pt x="9084" y="3970"/>
                  </a:cubicBezTo>
                  <a:cubicBezTo>
                    <a:pt x="9084" y="3784"/>
                    <a:pt x="9053" y="3567"/>
                    <a:pt x="8960" y="3412"/>
                  </a:cubicBezTo>
                  <a:lnTo>
                    <a:pt x="8991" y="3412"/>
                  </a:lnTo>
                  <a:lnTo>
                    <a:pt x="8154" y="1272"/>
                  </a:lnTo>
                  <a:cubicBezTo>
                    <a:pt x="7875" y="496"/>
                    <a:pt x="7130" y="0"/>
                    <a:pt x="629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71"/>
          <p:cNvGrpSpPr/>
          <p:nvPr/>
        </p:nvGrpSpPr>
        <p:grpSpPr>
          <a:xfrm>
            <a:off x="5651349" y="2756145"/>
            <a:ext cx="208808" cy="346070"/>
            <a:chOff x="4845250" y="2659925"/>
            <a:chExt cx="203200" cy="336775"/>
          </a:xfrm>
        </p:grpSpPr>
        <p:sp>
          <p:nvSpPr>
            <p:cNvPr id="1694" name="Google Shape;1694;p71"/>
            <p:cNvSpPr/>
            <p:nvPr/>
          </p:nvSpPr>
          <p:spPr>
            <a:xfrm>
              <a:off x="4884025" y="2659925"/>
              <a:ext cx="164425" cy="179350"/>
            </a:xfrm>
            <a:custGeom>
              <a:rect b="b" l="l" r="r" t="t"/>
              <a:pathLst>
                <a:path extrusionOk="0" h="7174" w="6577">
                  <a:moveTo>
                    <a:pt x="4809" y="4289"/>
                  </a:moveTo>
                  <a:cubicBezTo>
                    <a:pt x="4809" y="4537"/>
                    <a:pt x="4871" y="4785"/>
                    <a:pt x="4933" y="5002"/>
                  </a:cubicBezTo>
                  <a:cubicBezTo>
                    <a:pt x="4964" y="5126"/>
                    <a:pt x="4964" y="5250"/>
                    <a:pt x="4871" y="5374"/>
                  </a:cubicBezTo>
                  <a:cubicBezTo>
                    <a:pt x="4809" y="5468"/>
                    <a:pt x="4685" y="5530"/>
                    <a:pt x="4561" y="5530"/>
                  </a:cubicBezTo>
                  <a:lnTo>
                    <a:pt x="3971" y="5530"/>
                  </a:lnTo>
                  <a:cubicBezTo>
                    <a:pt x="4002" y="5250"/>
                    <a:pt x="4126" y="4971"/>
                    <a:pt x="4343" y="4754"/>
                  </a:cubicBezTo>
                  <a:lnTo>
                    <a:pt x="4809" y="4289"/>
                  </a:lnTo>
                  <a:close/>
                  <a:moveTo>
                    <a:pt x="4341" y="0"/>
                  </a:moveTo>
                  <a:cubicBezTo>
                    <a:pt x="3805" y="0"/>
                    <a:pt x="3267" y="216"/>
                    <a:pt x="2855" y="629"/>
                  </a:cubicBezTo>
                  <a:lnTo>
                    <a:pt x="2637" y="846"/>
                  </a:lnTo>
                  <a:lnTo>
                    <a:pt x="2079" y="287"/>
                  </a:lnTo>
                  <a:lnTo>
                    <a:pt x="1521" y="846"/>
                  </a:lnTo>
                  <a:lnTo>
                    <a:pt x="2079" y="1404"/>
                  </a:lnTo>
                  <a:lnTo>
                    <a:pt x="1521" y="1962"/>
                  </a:lnTo>
                  <a:lnTo>
                    <a:pt x="962" y="1404"/>
                  </a:lnTo>
                  <a:lnTo>
                    <a:pt x="404" y="1962"/>
                  </a:lnTo>
                  <a:lnTo>
                    <a:pt x="962" y="2521"/>
                  </a:lnTo>
                  <a:cubicBezTo>
                    <a:pt x="373" y="3172"/>
                    <a:pt x="32" y="4041"/>
                    <a:pt x="1" y="4940"/>
                  </a:cubicBezTo>
                  <a:lnTo>
                    <a:pt x="1" y="7174"/>
                  </a:lnTo>
                  <a:lnTo>
                    <a:pt x="3971" y="7174"/>
                  </a:lnTo>
                  <a:lnTo>
                    <a:pt x="3971" y="6336"/>
                  </a:lnTo>
                  <a:lnTo>
                    <a:pt x="4561" y="6336"/>
                  </a:lnTo>
                  <a:cubicBezTo>
                    <a:pt x="4933" y="6305"/>
                    <a:pt x="5305" y="6119"/>
                    <a:pt x="5522" y="5809"/>
                  </a:cubicBezTo>
                  <a:cubicBezTo>
                    <a:pt x="5739" y="5499"/>
                    <a:pt x="5801" y="5095"/>
                    <a:pt x="5677" y="4754"/>
                  </a:cubicBezTo>
                  <a:cubicBezTo>
                    <a:pt x="5553" y="4351"/>
                    <a:pt x="5522" y="3948"/>
                    <a:pt x="5553" y="3544"/>
                  </a:cubicBezTo>
                  <a:lnTo>
                    <a:pt x="5708" y="3358"/>
                  </a:lnTo>
                  <a:cubicBezTo>
                    <a:pt x="6577" y="2490"/>
                    <a:pt x="6484" y="1063"/>
                    <a:pt x="5460" y="349"/>
                  </a:cubicBezTo>
                  <a:cubicBezTo>
                    <a:pt x="5120" y="114"/>
                    <a:pt x="4731" y="0"/>
                    <a:pt x="434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1"/>
            <p:cNvSpPr/>
            <p:nvPr/>
          </p:nvSpPr>
          <p:spPr>
            <a:xfrm>
              <a:off x="4845250" y="2957900"/>
              <a:ext cx="178400" cy="38800"/>
            </a:xfrm>
            <a:custGeom>
              <a:rect b="b" l="l" r="r" t="t"/>
              <a:pathLst>
                <a:path extrusionOk="0" h="1552" w="7136">
                  <a:moveTo>
                    <a:pt x="776" y="0"/>
                  </a:moveTo>
                  <a:cubicBezTo>
                    <a:pt x="342" y="0"/>
                    <a:pt x="1" y="342"/>
                    <a:pt x="1" y="776"/>
                  </a:cubicBezTo>
                  <a:lnTo>
                    <a:pt x="1" y="1551"/>
                  </a:lnTo>
                  <a:lnTo>
                    <a:pt x="7135" y="1551"/>
                  </a:lnTo>
                  <a:lnTo>
                    <a:pt x="7135" y="776"/>
                  </a:lnTo>
                  <a:cubicBezTo>
                    <a:pt x="7135" y="342"/>
                    <a:pt x="6794" y="0"/>
                    <a:pt x="636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1"/>
            <p:cNvSpPr/>
            <p:nvPr/>
          </p:nvSpPr>
          <p:spPr>
            <a:xfrm>
              <a:off x="4884025" y="2860200"/>
              <a:ext cx="99300" cy="78325"/>
            </a:xfrm>
            <a:custGeom>
              <a:rect b="b" l="l" r="r" t="t"/>
              <a:pathLst>
                <a:path extrusionOk="0" h="3133" w="3972">
                  <a:moveTo>
                    <a:pt x="1" y="0"/>
                  </a:moveTo>
                  <a:lnTo>
                    <a:pt x="1" y="1551"/>
                  </a:lnTo>
                  <a:lnTo>
                    <a:pt x="1211" y="1551"/>
                  </a:lnTo>
                  <a:lnTo>
                    <a:pt x="1211" y="3133"/>
                  </a:lnTo>
                  <a:lnTo>
                    <a:pt x="2793" y="3133"/>
                  </a:lnTo>
                  <a:lnTo>
                    <a:pt x="2793" y="1551"/>
                  </a:lnTo>
                  <a:lnTo>
                    <a:pt x="3971" y="1551"/>
                  </a:lnTo>
                  <a:lnTo>
                    <a:pt x="3971"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71"/>
          <p:cNvGrpSpPr/>
          <p:nvPr/>
        </p:nvGrpSpPr>
        <p:grpSpPr>
          <a:xfrm>
            <a:off x="4031286" y="2766703"/>
            <a:ext cx="346661" cy="325158"/>
            <a:chOff x="3268700" y="2670200"/>
            <a:chExt cx="337350" cy="316425"/>
          </a:xfrm>
        </p:grpSpPr>
        <p:sp>
          <p:nvSpPr>
            <p:cNvPr id="1698" name="Google Shape;1698;p71"/>
            <p:cNvSpPr/>
            <p:nvPr/>
          </p:nvSpPr>
          <p:spPr>
            <a:xfrm>
              <a:off x="3484275" y="2729900"/>
              <a:ext cx="22525" cy="19375"/>
            </a:xfrm>
            <a:custGeom>
              <a:rect b="b" l="l" r="r" t="t"/>
              <a:pathLst>
                <a:path extrusionOk="0" h="775" w="901">
                  <a:moveTo>
                    <a:pt x="497" y="1"/>
                  </a:moveTo>
                  <a:cubicBezTo>
                    <a:pt x="156" y="1"/>
                    <a:pt x="1" y="435"/>
                    <a:pt x="218" y="652"/>
                  </a:cubicBezTo>
                  <a:cubicBezTo>
                    <a:pt x="302" y="736"/>
                    <a:pt x="407" y="774"/>
                    <a:pt x="510" y="774"/>
                  </a:cubicBezTo>
                  <a:cubicBezTo>
                    <a:pt x="710" y="774"/>
                    <a:pt x="900" y="630"/>
                    <a:pt x="900" y="404"/>
                  </a:cubicBezTo>
                  <a:cubicBezTo>
                    <a:pt x="900" y="187"/>
                    <a:pt x="714" y="1"/>
                    <a:pt x="497"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1"/>
            <p:cNvSpPr/>
            <p:nvPr/>
          </p:nvSpPr>
          <p:spPr>
            <a:xfrm>
              <a:off x="3347800" y="2847775"/>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1"/>
            <p:cNvSpPr/>
            <p:nvPr/>
          </p:nvSpPr>
          <p:spPr>
            <a:xfrm>
              <a:off x="3366400" y="2788850"/>
              <a:ext cx="23300" cy="39575"/>
            </a:xfrm>
            <a:custGeom>
              <a:rect b="b" l="l" r="r" t="t"/>
              <a:pathLst>
                <a:path extrusionOk="0" h="1583" w="932">
                  <a:moveTo>
                    <a:pt x="63" y="0"/>
                  </a:moveTo>
                  <a:lnTo>
                    <a:pt x="63" y="1210"/>
                  </a:lnTo>
                  <a:cubicBezTo>
                    <a:pt x="63" y="1334"/>
                    <a:pt x="32" y="1458"/>
                    <a:pt x="1" y="1582"/>
                  </a:cubicBezTo>
                  <a:lnTo>
                    <a:pt x="932" y="1582"/>
                  </a:lnTo>
                  <a:cubicBezTo>
                    <a:pt x="901" y="1458"/>
                    <a:pt x="869" y="1334"/>
                    <a:pt x="869" y="1210"/>
                  </a:cubicBezTo>
                  <a:lnTo>
                    <a:pt x="86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1"/>
            <p:cNvSpPr/>
            <p:nvPr/>
          </p:nvSpPr>
          <p:spPr>
            <a:xfrm>
              <a:off x="3466450" y="2847775"/>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1"/>
            <p:cNvSpPr/>
            <p:nvPr/>
          </p:nvSpPr>
          <p:spPr>
            <a:xfrm>
              <a:off x="3485050" y="2788850"/>
              <a:ext cx="23300" cy="39575"/>
            </a:xfrm>
            <a:custGeom>
              <a:rect b="b" l="l" r="r" t="t"/>
              <a:pathLst>
                <a:path extrusionOk="0" h="1583" w="932">
                  <a:moveTo>
                    <a:pt x="63" y="0"/>
                  </a:moveTo>
                  <a:lnTo>
                    <a:pt x="63" y="1210"/>
                  </a:lnTo>
                  <a:cubicBezTo>
                    <a:pt x="63" y="1334"/>
                    <a:pt x="32" y="1458"/>
                    <a:pt x="1" y="1582"/>
                  </a:cubicBezTo>
                  <a:lnTo>
                    <a:pt x="931" y="1582"/>
                  </a:lnTo>
                  <a:cubicBezTo>
                    <a:pt x="900" y="1458"/>
                    <a:pt x="869" y="1334"/>
                    <a:pt x="869" y="1210"/>
                  </a:cubicBezTo>
                  <a:lnTo>
                    <a:pt x="86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1"/>
            <p:cNvSpPr/>
            <p:nvPr/>
          </p:nvSpPr>
          <p:spPr>
            <a:xfrm>
              <a:off x="3268700" y="2670200"/>
              <a:ext cx="337350" cy="257475"/>
            </a:xfrm>
            <a:custGeom>
              <a:rect b="b" l="l" r="r" t="t"/>
              <a:pathLst>
                <a:path extrusionOk="0" h="10299" w="13494">
                  <a:moveTo>
                    <a:pt x="4777" y="1613"/>
                  </a:moveTo>
                  <a:lnTo>
                    <a:pt x="4777" y="2420"/>
                  </a:lnTo>
                  <a:lnTo>
                    <a:pt x="5584" y="2420"/>
                  </a:lnTo>
                  <a:lnTo>
                    <a:pt x="5584" y="3195"/>
                  </a:lnTo>
                  <a:lnTo>
                    <a:pt x="4777" y="3195"/>
                  </a:lnTo>
                  <a:lnTo>
                    <a:pt x="4777" y="4002"/>
                  </a:lnTo>
                  <a:lnTo>
                    <a:pt x="5584" y="4002"/>
                  </a:lnTo>
                  <a:lnTo>
                    <a:pt x="5584" y="5956"/>
                  </a:lnTo>
                  <a:cubicBezTo>
                    <a:pt x="5584" y="6173"/>
                    <a:pt x="5770" y="6328"/>
                    <a:pt x="5987" y="6328"/>
                  </a:cubicBezTo>
                  <a:lnTo>
                    <a:pt x="6359" y="6328"/>
                  </a:lnTo>
                  <a:lnTo>
                    <a:pt x="6359" y="8686"/>
                  </a:lnTo>
                  <a:lnTo>
                    <a:pt x="2389" y="8686"/>
                  </a:lnTo>
                  <a:lnTo>
                    <a:pt x="2389" y="6328"/>
                  </a:lnTo>
                  <a:lnTo>
                    <a:pt x="2761" y="6328"/>
                  </a:lnTo>
                  <a:cubicBezTo>
                    <a:pt x="2978" y="6328"/>
                    <a:pt x="3164" y="6173"/>
                    <a:pt x="3164" y="5956"/>
                  </a:cubicBezTo>
                  <a:lnTo>
                    <a:pt x="3164" y="4002"/>
                  </a:lnTo>
                  <a:lnTo>
                    <a:pt x="3971" y="4002"/>
                  </a:lnTo>
                  <a:lnTo>
                    <a:pt x="3971" y="3195"/>
                  </a:lnTo>
                  <a:lnTo>
                    <a:pt x="3164" y="3195"/>
                  </a:lnTo>
                  <a:lnTo>
                    <a:pt x="3164" y="2420"/>
                  </a:lnTo>
                  <a:lnTo>
                    <a:pt x="3971" y="2420"/>
                  </a:lnTo>
                  <a:lnTo>
                    <a:pt x="3971" y="1613"/>
                  </a:lnTo>
                  <a:close/>
                  <a:moveTo>
                    <a:pt x="9087" y="1561"/>
                  </a:moveTo>
                  <a:cubicBezTo>
                    <a:pt x="9703" y="1561"/>
                    <a:pt x="10299" y="2048"/>
                    <a:pt x="10299" y="2761"/>
                  </a:cubicBezTo>
                  <a:cubicBezTo>
                    <a:pt x="10299" y="3412"/>
                    <a:pt x="9772" y="3971"/>
                    <a:pt x="9089" y="3971"/>
                  </a:cubicBezTo>
                  <a:lnTo>
                    <a:pt x="10299" y="3971"/>
                  </a:lnTo>
                  <a:lnTo>
                    <a:pt x="10299" y="5956"/>
                  </a:lnTo>
                  <a:cubicBezTo>
                    <a:pt x="10299" y="6173"/>
                    <a:pt x="10454" y="6328"/>
                    <a:pt x="10671" y="6328"/>
                  </a:cubicBezTo>
                  <a:lnTo>
                    <a:pt x="11105" y="6328"/>
                  </a:lnTo>
                  <a:lnTo>
                    <a:pt x="11105" y="8686"/>
                  </a:lnTo>
                  <a:lnTo>
                    <a:pt x="7135" y="8686"/>
                  </a:lnTo>
                  <a:lnTo>
                    <a:pt x="7135" y="6328"/>
                  </a:lnTo>
                  <a:lnTo>
                    <a:pt x="7507" y="6328"/>
                  </a:lnTo>
                  <a:cubicBezTo>
                    <a:pt x="7724" y="6328"/>
                    <a:pt x="7910" y="6173"/>
                    <a:pt x="7910" y="5956"/>
                  </a:cubicBezTo>
                  <a:lnTo>
                    <a:pt x="7910" y="3971"/>
                  </a:lnTo>
                  <a:lnTo>
                    <a:pt x="9089" y="3971"/>
                  </a:lnTo>
                  <a:cubicBezTo>
                    <a:pt x="8035" y="3971"/>
                    <a:pt x="7507" y="2668"/>
                    <a:pt x="8252" y="1924"/>
                  </a:cubicBezTo>
                  <a:cubicBezTo>
                    <a:pt x="8493" y="1673"/>
                    <a:pt x="8792" y="1561"/>
                    <a:pt x="9087" y="1561"/>
                  </a:cubicBezTo>
                  <a:close/>
                  <a:moveTo>
                    <a:pt x="1" y="0"/>
                  </a:moveTo>
                  <a:lnTo>
                    <a:pt x="1" y="10299"/>
                  </a:lnTo>
                  <a:lnTo>
                    <a:pt x="13494" y="10299"/>
                  </a:lnTo>
                  <a:lnTo>
                    <a:pt x="1349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1"/>
            <p:cNvSpPr/>
            <p:nvPr/>
          </p:nvSpPr>
          <p:spPr>
            <a:xfrm>
              <a:off x="3328425" y="2947050"/>
              <a:ext cx="217925" cy="39575"/>
            </a:xfrm>
            <a:custGeom>
              <a:rect b="b" l="l" r="r" t="t"/>
              <a:pathLst>
                <a:path extrusionOk="0" h="1583" w="8717">
                  <a:moveTo>
                    <a:pt x="1582" y="0"/>
                  </a:moveTo>
                  <a:lnTo>
                    <a:pt x="1582" y="776"/>
                  </a:lnTo>
                  <a:lnTo>
                    <a:pt x="0" y="776"/>
                  </a:lnTo>
                  <a:lnTo>
                    <a:pt x="0" y="1582"/>
                  </a:lnTo>
                  <a:lnTo>
                    <a:pt x="8716" y="1582"/>
                  </a:lnTo>
                  <a:lnTo>
                    <a:pt x="8716" y="776"/>
                  </a:lnTo>
                  <a:lnTo>
                    <a:pt x="7134" y="776"/>
                  </a:lnTo>
                  <a:lnTo>
                    <a:pt x="713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71"/>
          <p:cNvGrpSpPr/>
          <p:nvPr/>
        </p:nvGrpSpPr>
        <p:grpSpPr>
          <a:xfrm>
            <a:off x="2486932" y="2756350"/>
            <a:ext cx="346661" cy="346661"/>
            <a:chOff x="1765825" y="2660125"/>
            <a:chExt cx="337350" cy="337350"/>
          </a:xfrm>
        </p:grpSpPr>
        <p:sp>
          <p:nvSpPr>
            <p:cNvPr id="1706" name="Google Shape;1706;p71"/>
            <p:cNvSpPr/>
            <p:nvPr/>
          </p:nvSpPr>
          <p:spPr>
            <a:xfrm>
              <a:off x="1943400" y="2878800"/>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1"/>
            <p:cNvSpPr/>
            <p:nvPr/>
          </p:nvSpPr>
          <p:spPr>
            <a:xfrm>
              <a:off x="1864300" y="2918350"/>
              <a:ext cx="59750" cy="20175"/>
            </a:xfrm>
            <a:custGeom>
              <a:rect b="b" l="l" r="r" t="t"/>
              <a:pathLst>
                <a:path extrusionOk="0" h="807" w="2390">
                  <a:moveTo>
                    <a:pt x="1" y="1"/>
                  </a:moveTo>
                  <a:lnTo>
                    <a:pt x="1"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1"/>
            <p:cNvSpPr/>
            <p:nvPr/>
          </p:nvSpPr>
          <p:spPr>
            <a:xfrm>
              <a:off x="1943400" y="2918350"/>
              <a:ext cx="59725" cy="20175"/>
            </a:xfrm>
            <a:custGeom>
              <a:rect b="b" l="l" r="r" t="t"/>
              <a:pathLst>
                <a:path extrusionOk="0" h="807" w="2389">
                  <a:moveTo>
                    <a:pt x="0" y="1"/>
                  </a:moveTo>
                  <a:lnTo>
                    <a:pt x="0"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1"/>
            <p:cNvSpPr/>
            <p:nvPr/>
          </p:nvSpPr>
          <p:spPr>
            <a:xfrm>
              <a:off x="1864300" y="2878800"/>
              <a:ext cx="59750" cy="20200"/>
            </a:xfrm>
            <a:custGeom>
              <a:rect b="b" l="l" r="r" t="t"/>
              <a:pathLst>
                <a:path extrusionOk="0" h="808" w="2390">
                  <a:moveTo>
                    <a:pt x="1" y="1"/>
                  </a:moveTo>
                  <a:lnTo>
                    <a:pt x="1"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1"/>
            <p:cNvSpPr/>
            <p:nvPr/>
          </p:nvSpPr>
          <p:spPr>
            <a:xfrm>
              <a:off x="2022500" y="2839250"/>
              <a:ext cx="20175" cy="158225"/>
            </a:xfrm>
            <a:custGeom>
              <a:rect b="b" l="l" r="r" t="t"/>
              <a:pathLst>
                <a:path extrusionOk="0" h="6329" w="807">
                  <a:moveTo>
                    <a:pt x="0" y="1"/>
                  </a:moveTo>
                  <a:lnTo>
                    <a:pt x="0" y="6328"/>
                  </a:lnTo>
                  <a:lnTo>
                    <a:pt x="807" y="6328"/>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1"/>
            <p:cNvSpPr/>
            <p:nvPr/>
          </p:nvSpPr>
          <p:spPr>
            <a:xfrm>
              <a:off x="1779775" y="2660125"/>
              <a:ext cx="323400" cy="39575"/>
            </a:xfrm>
            <a:custGeom>
              <a:rect b="b" l="l" r="r" t="t"/>
              <a:pathLst>
                <a:path extrusionOk="0" h="1583" w="12936">
                  <a:moveTo>
                    <a:pt x="0" y="0"/>
                  </a:moveTo>
                  <a:lnTo>
                    <a:pt x="1582" y="1582"/>
                  </a:lnTo>
                  <a:lnTo>
                    <a:pt x="12935" y="1582"/>
                  </a:lnTo>
                  <a:lnTo>
                    <a:pt x="129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1"/>
            <p:cNvSpPr/>
            <p:nvPr/>
          </p:nvSpPr>
          <p:spPr>
            <a:xfrm>
              <a:off x="1943400" y="2957900"/>
              <a:ext cx="59725" cy="39575"/>
            </a:xfrm>
            <a:custGeom>
              <a:rect b="b" l="l" r="r" t="t"/>
              <a:pathLst>
                <a:path extrusionOk="0" h="1583" w="2389">
                  <a:moveTo>
                    <a:pt x="0" y="0"/>
                  </a:moveTo>
                  <a:lnTo>
                    <a:pt x="0" y="1582"/>
                  </a:lnTo>
                  <a:lnTo>
                    <a:pt x="2389" y="1582"/>
                  </a:lnTo>
                  <a:lnTo>
                    <a:pt x="23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1"/>
            <p:cNvSpPr/>
            <p:nvPr/>
          </p:nvSpPr>
          <p:spPr>
            <a:xfrm>
              <a:off x="1864300" y="2839250"/>
              <a:ext cx="59750" cy="20200"/>
            </a:xfrm>
            <a:custGeom>
              <a:rect b="b" l="l" r="r" t="t"/>
              <a:pathLst>
                <a:path extrusionOk="0" h="808" w="2390">
                  <a:moveTo>
                    <a:pt x="1" y="1"/>
                  </a:moveTo>
                  <a:lnTo>
                    <a:pt x="1"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1"/>
            <p:cNvSpPr/>
            <p:nvPr/>
          </p:nvSpPr>
          <p:spPr>
            <a:xfrm>
              <a:off x="1824750" y="2839250"/>
              <a:ext cx="20200" cy="158225"/>
            </a:xfrm>
            <a:custGeom>
              <a:rect b="b" l="l" r="r" t="t"/>
              <a:pathLst>
                <a:path extrusionOk="0" h="6329" w="808">
                  <a:moveTo>
                    <a:pt x="1" y="1"/>
                  </a:moveTo>
                  <a:lnTo>
                    <a:pt x="1" y="6328"/>
                  </a:lnTo>
                  <a:lnTo>
                    <a:pt x="807" y="6328"/>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1"/>
            <p:cNvSpPr/>
            <p:nvPr/>
          </p:nvSpPr>
          <p:spPr>
            <a:xfrm>
              <a:off x="1864300" y="2957900"/>
              <a:ext cx="59750" cy="39575"/>
            </a:xfrm>
            <a:custGeom>
              <a:rect b="b" l="l" r="r" t="t"/>
              <a:pathLst>
                <a:path extrusionOk="0" h="1583" w="2390">
                  <a:moveTo>
                    <a:pt x="1" y="0"/>
                  </a:moveTo>
                  <a:lnTo>
                    <a:pt x="1" y="1582"/>
                  </a:lnTo>
                  <a:lnTo>
                    <a:pt x="2389" y="1582"/>
                  </a:lnTo>
                  <a:lnTo>
                    <a:pt x="23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1"/>
            <p:cNvSpPr/>
            <p:nvPr/>
          </p:nvSpPr>
          <p:spPr>
            <a:xfrm>
              <a:off x="1765825" y="2673300"/>
              <a:ext cx="337350" cy="324175"/>
            </a:xfrm>
            <a:custGeom>
              <a:rect b="b" l="l" r="r" t="t"/>
              <a:pathLst>
                <a:path extrusionOk="0" h="12967" w="13494">
                  <a:moveTo>
                    <a:pt x="0" y="0"/>
                  </a:moveTo>
                  <a:lnTo>
                    <a:pt x="0" y="12966"/>
                  </a:lnTo>
                  <a:lnTo>
                    <a:pt x="1582" y="12966"/>
                  </a:lnTo>
                  <a:lnTo>
                    <a:pt x="1582" y="5832"/>
                  </a:lnTo>
                  <a:lnTo>
                    <a:pt x="3195" y="5832"/>
                  </a:lnTo>
                  <a:cubicBezTo>
                    <a:pt x="3381" y="4033"/>
                    <a:pt x="4932" y="2668"/>
                    <a:pt x="6731" y="2668"/>
                  </a:cubicBezTo>
                  <a:cubicBezTo>
                    <a:pt x="8530" y="2668"/>
                    <a:pt x="10081" y="4033"/>
                    <a:pt x="10267" y="5832"/>
                  </a:cubicBezTo>
                  <a:lnTo>
                    <a:pt x="11880" y="5832"/>
                  </a:lnTo>
                  <a:lnTo>
                    <a:pt x="11880" y="12966"/>
                  </a:lnTo>
                  <a:lnTo>
                    <a:pt x="13493" y="12966"/>
                  </a:lnTo>
                  <a:lnTo>
                    <a:pt x="13493" y="1831"/>
                  </a:lnTo>
                  <a:lnTo>
                    <a:pt x="1799" y="1831"/>
                  </a:lnTo>
                  <a:lnTo>
                    <a:pt x="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1"/>
            <p:cNvSpPr/>
            <p:nvPr/>
          </p:nvSpPr>
          <p:spPr>
            <a:xfrm>
              <a:off x="1865850" y="2760925"/>
              <a:ext cx="136500" cy="58975"/>
            </a:xfrm>
            <a:custGeom>
              <a:rect b="b" l="l" r="r" t="t"/>
              <a:pathLst>
                <a:path extrusionOk="0" h="2359" w="5460">
                  <a:moveTo>
                    <a:pt x="2730" y="1"/>
                  </a:moveTo>
                  <a:cubicBezTo>
                    <a:pt x="1334" y="1"/>
                    <a:pt x="187" y="993"/>
                    <a:pt x="1" y="2358"/>
                  </a:cubicBezTo>
                  <a:lnTo>
                    <a:pt x="5460" y="2358"/>
                  </a:lnTo>
                  <a:cubicBezTo>
                    <a:pt x="5274" y="993"/>
                    <a:pt x="4126" y="1"/>
                    <a:pt x="276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1"/>
            <p:cNvSpPr/>
            <p:nvPr/>
          </p:nvSpPr>
          <p:spPr>
            <a:xfrm>
              <a:off x="1943400" y="2839250"/>
              <a:ext cx="59725" cy="20200"/>
            </a:xfrm>
            <a:custGeom>
              <a:rect b="b" l="l" r="r" t="t"/>
              <a:pathLst>
                <a:path extrusionOk="0" h="808" w="2389">
                  <a:moveTo>
                    <a:pt x="0" y="1"/>
                  </a:moveTo>
                  <a:lnTo>
                    <a:pt x="0" y="807"/>
                  </a:lnTo>
                  <a:lnTo>
                    <a:pt x="2389" y="807"/>
                  </a:lnTo>
                  <a:lnTo>
                    <a:pt x="23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71"/>
          <p:cNvGrpSpPr/>
          <p:nvPr/>
        </p:nvGrpSpPr>
        <p:grpSpPr>
          <a:xfrm>
            <a:off x="3242372" y="2767500"/>
            <a:ext cx="346661" cy="324362"/>
            <a:chOff x="2500975" y="2670975"/>
            <a:chExt cx="337350" cy="315650"/>
          </a:xfrm>
        </p:grpSpPr>
        <p:sp>
          <p:nvSpPr>
            <p:cNvPr id="1720" name="Google Shape;1720;p71"/>
            <p:cNvSpPr/>
            <p:nvPr/>
          </p:nvSpPr>
          <p:spPr>
            <a:xfrm>
              <a:off x="2749125" y="2670975"/>
              <a:ext cx="33375" cy="96950"/>
            </a:xfrm>
            <a:custGeom>
              <a:rect b="b" l="l" r="r" t="t"/>
              <a:pathLst>
                <a:path extrusionOk="0" h="3878" w="1335">
                  <a:moveTo>
                    <a:pt x="714" y="0"/>
                  </a:moveTo>
                  <a:lnTo>
                    <a:pt x="1" y="373"/>
                  </a:lnTo>
                  <a:cubicBezTo>
                    <a:pt x="497" y="1365"/>
                    <a:pt x="497" y="2544"/>
                    <a:pt x="1" y="3537"/>
                  </a:cubicBezTo>
                  <a:lnTo>
                    <a:pt x="714" y="3878"/>
                  </a:lnTo>
                  <a:cubicBezTo>
                    <a:pt x="1334" y="2668"/>
                    <a:pt x="1334" y="1241"/>
                    <a:pt x="71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1"/>
            <p:cNvSpPr/>
            <p:nvPr/>
          </p:nvSpPr>
          <p:spPr>
            <a:xfrm>
              <a:off x="2557575" y="2670975"/>
              <a:ext cx="32600" cy="96950"/>
            </a:xfrm>
            <a:custGeom>
              <a:rect b="b" l="l" r="r" t="t"/>
              <a:pathLst>
                <a:path extrusionOk="0" h="3878" w="1304">
                  <a:moveTo>
                    <a:pt x="590" y="0"/>
                  </a:moveTo>
                  <a:cubicBezTo>
                    <a:pt x="1" y="1210"/>
                    <a:pt x="1" y="2668"/>
                    <a:pt x="590" y="3878"/>
                  </a:cubicBezTo>
                  <a:lnTo>
                    <a:pt x="1304" y="3537"/>
                  </a:lnTo>
                  <a:cubicBezTo>
                    <a:pt x="807" y="2544"/>
                    <a:pt x="807" y="1365"/>
                    <a:pt x="1304" y="342"/>
                  </a:cubicBezTo>
                  <a:lnTo>
                    <a:pt x="59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1"/>
            <p:cNvSpPr/>
            <p:nvPr/>
          </p:nvSpPr>
          <p:spPr>
            <a:xfrm>
              <a:off x="2597900" y="2688800"/>
              <a:ext cx="27950" cy="62075"/>
            </a:xfrm>
            <a:custGeom>
              <a:rect b="b" l="l" r="r" t="t"/>
              <a:pathLst>
                <a:path extrusionOk="0" h="2483" w="1118">
                  <a:moveTo>
                    <a:pt x="404" y="1"/>
                  </a:moveTo>
                  <a:cubicBezTo>
                    <a:pt x="1" y="776"/>
                    <a:pt x="1" y="1676"/>
                    <a:pt x="404" y="2482"/>
                  </a:cubicBezTo>
                  <a:lnTo>
                    <a:pt x="1117" y="2110"/>
                  </a:lnTo>
                  <a:cubicBezTo>
                    <a:pt x="838" y="1552"/>
                    <a:pt x="838" y="900"/>
                    <a:pt x="1117" y="342"/>
                  </a:cubicBezTo>
                  <a:lnTo>
                    <a:pt x="40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1"/>
            <p:cNvSpPr/>
            <p:nvPr/>
          </p:nvSpPr>
          <p:spPr>
            <a:xfrm>
              <a:off x="2714225" y="2688800"/>
              <a:ext cx="27175" cy="62075"/>
            </a:xfrm>
            <a:custGeom>
              <a:rect b="b" l="l" r="r" t="t"/>
              <a:pathLst>
                <a:path extrusionOk="0" h="2483" w="1087">
                  <a:moveTo>
                    <a:pt x="714" y="1"/>
                  </a:moveTo>
                  <a:lnTo>
                    <a:pt x="1" y="342"/>
                  </a:lnTo>
                  <a:cubicBezTo>
                    <a:pt x="280" y="900"/>
                    <a:pt x="280" y="1552"/>
                    <a:pt x="1" y="2110"/>
                  </a:cubicBezTo>
                  <a:lnTo>
                    <a:pt x="714" y="2482"/>
                  </a:lnTo>
                  <a:cubicBezTo>
                    <a:pt x="1086" y="1676"/>
                    <a:pt x="1086" y="776"/>
                    <a:pt x="71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1"/>
            <p:cNvSpPr/>
            <p:nvPr/>
          </p:nvSpPr>
          <p:spPr>
            <a:xfrm>
              <a:off x="2500975" y="2689450"/>
              <a:ext cx="337350" cy="297175"/>
            </a:xfrm>
            <a:custGeom>
              <a:rect b="b" l="l" r="r" t="t"/>
              <a:pathLst>
                <a:path extrusionOk="0" h="11887" w="13494">
                  <a:moveTo>
                    <a:pt x="2389" y="6334"/>
                  </a:moveTo>
                  <a:lnTo>
                    <a:pt x="2389" y="7140"/>
                  </a:lnTo>
                  <a:lnTo>
                    <a:pt x="1613" y="7140"/>
                  </a:lnTo>
                  <a:lnTo>
                    <a:pt x="1613" y="6334"/>
                  </a:lnTo>
                  <a:close/>
                  <a:moveTo>
                    <a:pt x="3971" y="6334"/>
                  </a:moveTo>
                  <a:lnTo>
                    <a:pt x="3971" y="7140"/>
                  </a:lnTo>
                  <a:lnTo>
                    <a:pt x="3164" y="7140"/>
                  </a:lnTo>
                  <a:lnTo>
                    <a:pt x="3164" y="6334"/>
                  </a:lnTo>
                  <a:close/>
                  <a:moveTo>
                    <a:pt x="5553" y="6334"/>
                  </a:moveTo>
                  <a:lnTo>
                    <a:pt x="5553" y="7140"/>
                  </a:lnTo>
                  <a:lnTo>
                    <a:pt x="4746" y="7140"/>
                  </a:lnTo>
                  <a:lnTo>
                    <a:pt x="4746" y="6334"/>
                  </a:lnTo>
                  <a:close/>
                  <a:moveTo>
                    <a:pt x="7135" y="6334"/>
                  </a:moveTo>
                  <a:lnTo>
                    <a:pt x="7135" y="7140"/>
                  </a:lnTo>
                  <a:lnTo>
                    <a:pt x="6359" y="7140"/>
                  </a:lnTo>
                  <a:lnTo>
                    <a:pt x="6359" y="6334"/>
                  </a:lnTo>
                  <a:close/>
                  <a:moveTo>
                    <a:pt x="8717" y="6334"/>
                  </a:moveTo>
                  <a:lnTo>
                    <a:pt x="8717" y="7140"/>
                  </a:lnTo>
                  <a:lnTo>
                    <a:pt x="7910" y="7140"/>
                  </a:lnTo>
                  <a:lnTo>
                    <a:pt x="7910" y="6334"/>
                  </a:lnTo>
                  <a:close/>
                  <a:moveTo>
                    <a:pt x="10330" y="6334"/>
                  </a:moveTo>
                  <a:lnTo>
                    <a:pt x="10330" y="7140"/>
                  </a:lnTo>
                  <a:lnTo>
                    <a:pt x="9523" y="7140"/>
                  </a:lnTo>
                  <a:lnTo>
                    <a:pt x="9523" y="6334"/>
                  </a:lnTo>
                  <a:close/>
                  <a:moveTo>
                    <a:pt x="11912" y="6334"/>
                  </a:moveTo>
                  <a:lnTo>
                    <a:pt x="11912" y="7140"/>
                  </a:lnTo>
                  <a:lnTo>
                    <a:pt x="11105" y="7140"/>
                  </a:lnTo>
                  <a:lnTo>
                    <a:pt x="11105" y="6334"/>
                  </a:lnTo>
                  <a:close/>
                  <a:moveTo>
                    <a:pt x="2389" y="7916"/>
                  </a:moveTo>
                  <a:lnTo>
                    <a:pt x="2389" y="8722"/>
                  </a:lnTo>
                  <a:lnTo>
                    <a:pt x="1613" y="8722"/>
                  </a:lnTo>
                  <a:lnTo>
                    <a:pt x="1613" y="7916"/>
                  </a:lnTo>
                  <a:close/>
                  <a:moveTo>
                    <a:pt x="3971" y="7916"/>
                  </a:moveTo>
                  <a:lnTo>
                    <a:pt x="3971" y="8722"/>
                  </a:lnTo>
                  <a:lnTo>
                    <a:pt x="3164" y="8722"/>
                  </a:lnTo>
                  <a:lnTo>
                    <a:pt x="3164" y="7916"/>
                  </a:lnTo>
                  <a:close/>
                  <a:moveTo>
                    <a:pt x="5553" y="7916"/>
                  </a:moveTo>
                  <a:lnTo>
                    <a:pt x="5553" y="8722"/>
                  </a:lnTo>
                  <a:lnTo>
                    <a:pt x="4746" y="8722"/>
                  </a:lnTo>
                  <a:lnTo>
                    <a:pt x="4746" y="7916"/>
                  </a:lnTo>
                  <a:close/>
                  <a:moveTo>
                    <a:pt x="7135" y="7916"/>
                  </a:moveTo>
                  <a:lnTo>
                    <a:pt x="7135" y="8722"/>
                  </a:lnTo>
                  <a:lnTo>
                    <a:pt x="6359" y="8722"/>
                  </a:lnTo>
                  <a:lnTo>
                    <a:pt x="6359" y="7916"/>
                  </a:lnTo>
                  <a:close/>
                  <a:moveTo>
                    <a:pt x="8717" y="7916"/>
                  </a:moveTo>
                  <a:lnTo>
                    <a:pt x="8717" y="8722"/>
                  </a:lnTo>
                  <a:lnTo>
                    <a:pt x="7910" y="8722"/>
                  </a:lnTo>
                  <a:lnTo>
                    <a:pt x="7910" y="7916"/>
                  </a:lnTo>
                  <a:close/>
                  <a:moveTo>
                    <a:pt x="10330" y="7916"/>
                  </a:moveTo>
                  <a:lnTo>
                    <a:pt x="10330" y="8722"/>
                  </a:lnTo>
                  <a:lnTo>
                    <a:pt x="9523" y="8722"/>
                  </a:lnTo>
                  <a:lnTo>
                    <a:pt x="9523" y="7916"/>
                  </a:lnTo>
                  <a:close/>
                  <a:moveTo>
                    <a:pt x="11912" y="7916"/>
                  </a:moveTo>
                  <a:lnTo>
                    <a:pt x="11912" y="8722"/>
                  </a:lnTo>
                  <a:lnTo>
                    <a:pt x="11105" y="8722"/>
                  </a:lnTo>
                  <a:lnTo>
                    <a:pt x="11105" y="7916"/>
                  </a:lnTo>
                  <a:close/>
                  <a:moveTo>
                    <a:pt x="2389" y="9498"/>
                  </a:moveTo>
                  <a:lnTo>
                    <a:pt x="2389" y="10304"/>
                  </a:lnTo>
                  <a:lnTo>
                    <a:pt x="1613" y="10304"/>
                  </a:lnTo>
                  <a:lnTo>
                    <a:pt x="1613" y="9498"/>
                  </a:lnTo>
                  <a:close/>
                  <a:moveTo>
                    <a:pt x="3971" y="9498"/>
                  </a:moveTo>
                  <a:lnTo>
                    <a:pt x="3971" y="10304"/>
                  </a:lnTo>
                  <a:lnTo>
                    <a:pt x="3164" y="10304"/>
                  </a:lnTo>
                  <a:lnTo>
                    <a:pt x="3164" y="9498"/>
                  </a:lnTo>
                  <a:close/>
                  <a:moveTo>
                    <a:pt x="8748" y="9498"/>
                  </a:moveTo>
                  <a:lnTo>
                    <a:pt x="8748" y="10304"/>
                  </a:lnTo>
                  <a:lnTo>
                    <a:pt x="4777" y="10304"/>
                  </a:lnTo>
                  <a:lnTo>
                    <a:pt x="4777" y="9498"/>
                  </a:lnTo>
                  <a:close/>
                  <a:moveTo>
                    <a:pt x="10330" y="9498"/>
                  </a:moveTo>
                  <a:lnTo>
                    <a:pt x="10330" y="10304"/>
                  </a:lnTo>
                  <a:lnTo>
                    <a:pt x="9523" y="10304"/>
                  </a:lnTo>
                  <a:lnTo>
                    <a:pt x="9523" y="9498"/>
                  </a:lnTo>
                  <a:close/>
                  <a:moveTo>
                    <a:pt x="11912" y="9498"/>
                  </a:moveTo>
                  <a:lnTo>
                    <a:pt x="11912" y="10304"/>
                  </a:lnTo>
                  <a:lnTo>
                    <a:pt x="11105" y="10304"/>
                  </a:lnTo>
                  <a:lnTo>
                    <a:pt x="11105" y="9498"/>
                  </a:lnTo>
                  <a:close/>
                  <a:moveTo>
                    <a:pt x="6762" y="0"/>
                  </a:moveTo>
                  <a:cubicBezTo>
                    <a:pt x="5496" y="0"/>
                    <a:pt x="5127" y="1820"/>
                    <a:pt x="6359" y="2301"/>
                  </a:cubicBezTo>
                  <a:lnTo>
                    <a:pt x="6359" y="4752"/>
                  </a:lnTo>
                  <a:lnTo>
                    <a:pt x="0" y="4752"/>
                  </a:lnTo>
                  <a:lnTo>
                    <a:pt x="0" y="11886"/>
                  </a:lnTo>
                  <a:lnTo>
                    <a:pt x="13494" y="11886"/>
                  </a:lnTo>
                  <a:lnTo>
                    <a:pt x="13494" y="4752"/>
                  </a:lnTo>
                  <a:lnTo>
                    <a:pt x="7135" y="4752"/>
                  </a:lnTo>
                  <a:lnTo>
                    <a:pt x="7135" y="2301"/>
                  </a:lnTo>
                  <a:cubicBezTo>
                    <a:pt x="8283" y="1867"/>
                    <a:pt x="8096" y="192"/>
                    <a:pt x="6887" y="6"/>
                  </a:cubicBezTo>
                  <a:cubicBezTo>
                    <a:pt x="6844" y="2"/>
                    <a:pt x="6803" y="0"/>
                    <a:pt x="676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1"/>
          <p:cNvGrpSpPr/>
          <p:nvPr/>
        </p:nvGrpSpPr>
        <p:grpSpPr>
          <a:xfrm>
            <a:off x="1710760" y="2757429"/>
            <a:ext cx="346661" cy="345787"/>
            <a:chOff x="1010500" y="2661175"/>
            <a:chExt cx="337350" cy="336500"/>
          </a:xfrm>
        </p:grpSpPr>
        <p:sp>
          <p:nvSpPr>
            <p:cNvPr id="1726" name="Google Shape;1726;p71"/>
            <p:cNvSpPr/>
            <p:nvPr/>
          </p:nvSpPr>
          <p:spPr>
            <a:xfrm>
              <a:off x="1010500" y="2740000"/>
              <a:ext cx="59725" cy="20175"/>
            </a:xfrm>
            <a:custGeom>
              <a:rect b="b" l="l" r="r" t="t"/>
              <a:pathLst>
                <a:path extrusionOk="0" h="807" w="2389">
                  <a:moveTo>
                    <a:pt x="0" y="0"/>
                  </a:moveTo>
                  <a:lnTo>
                    <a:pt x="0" y="807"/>
                  </a:lnTo>
                  <a:lnTo>
                    <a:pt x="2389" y="807"/>
                  </a:lnTo>
                  <a:lnTo>
                    <a:pt x="23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1"/>
            <p:cNvSpPr/>
            <p:nvPr/>
          </p:nvSpPr>
          <p:spPr>
            <a:xfrm>
              <a:off x="1288125" y="2898200"/>
              <a:ext cx="59725" cy="20175"/>
            </a:xfrm>
            <a:custGeom>
              <a:rect b="b" l="l" r="r" t="t"/>
              <a:pathLst>
                <a:path extrusionOk="0" h="807" w="2389">
                  <a:moveTo>
                    <a:pt x="0" y="0"/>
                  </a:moveTo>
                  <a:lnTo>
                    <a:pt x="0" y="807"/>
                  </a:lnTo>
                  <a:lnTo>
                    <a:pt x="2389" y="807"/>
                  </a:lnTo>
                  <a:lnTo>
                    <a:pt x="23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1"/>
            <p:cNvSpPr/>
            <p:nvPr/>
          </p:nvSpPr>
          <p:spPr>
            <a:xfrm>
              <a:off x="1038950" y="2661175"/>
              <a:ext cx="280425" cy="336500"/>
            </a:xfrm>
            <a:custGeom>
              <a:rect b="b" l="l" r="r" t="t"/>
              <a:pathLst>
                <a:path extrusionOk="0" h="13460" w="11217">
                  <a:moveTo>
                    <a:pt x="5593" y="2347"/>
                  </a:moveTo>
                  <a:cubicBezTo>
                    <a:pt x="6648" y="2347"/>
                    <a:pt x="7206" y="3618"/>
                    <a:pt x="6431" y="4363"/>
                  </a:cubicBezTo>
                  <a:cubicBezTo>
                    <a:pt x="6190" y="4614"/>
                    <a:pt x="5894" y="4725"/>
                    <a:pt x="5604" y="4725"/>
                  </a:cubicBezTo>
                  <a:cubicBezTo>
                    <a:pt x="4997" y="4725"/>
                    <a:pt x="4415" y="4239"/>
                    <a:pt x="4415" y="3525"/>
                  </a:cubicBezTo>
                  <a:cubicBezTo>
                    <a:pt x="4415" y="2874"/>
                    <a:pt x="4942" y="2347"/>
                    <a:pt x="5593" y="2347"/>
                  </a:cubicBezTo>
                  <a:close/>
                  <a:moveTo>
                    <a:pt x="6389" y="5534"/>
                  </a:moveTo>
                  <a:cubicBezTo>
                    <a:pt x="6996" y="5534"/>
                    <a:pt x="7579" y="6007"/>
                    <a:pt x="7579" y="6720"/>
                  </a:cubicBezTo>
                  <a:cubicBezTo>
                    <a:pt x="7579" y="7372"/>
                    <a:pt x="7051" y="7899"/>
                    <a:pt x="6400" y="7899"/>
                  </a:cubicBezTo>
                  <a:cubicBezTo>
                    <a:pt x="5345" y="7899"/>
                    <a:pt x="4818" y="6627"/>
                    <a:pt x="5562" y="5883"/>
                  </a:cubicBezTo>
                  <a:cubicBezTo>
                    <a:pt x="5803" y="5642"/>
                    <a:pt x="6099" y="5534"/>
                    <a:pt x="6389" y="5534"/>
                  </a:cubicBezTo>
                  <a:close/>
                  <a:moveTo>
                    <a:pt x="4008" y="7892"/>
                  </a:moveTo>
                  <a:cubicBezTo>
                    <a:pt x="4625" y="7892"/>
                    <a:pt x="5221" y="8364"/>
                    <a:pt x="5221" y="9078"/>
                  </a:cubicBezTo>
                  <a:cubicBezTo>
                    <a:pt x="5221" y="9729"/>
                    <a:pt x="4663" y="10288"/>
                    <a:pt x="4011" y="10288"/>
                  </a:cubicBezTo>
                  <a:cubicBezTo>
                    <a:pt x="2957" y="10288"/>
                    <a:pt x="2429" y="8985"/>
                    <a:pt x="3174" y="8240"/>
                  </a:cubicBezTo>
                  <a:cubicBezTo>
                    <a:pt x="3415" y="8000"/>
                    <a:pt x="3714" y="7892"/>
                    <a:pt x="4008" y="7892"/>
                  </a:cubicBezTo>
                  <a:close/>
                  <a:moveTo>
                    <a:pt x="1692" y="0"/>
                  </a:moveTo>
                  <a:cubicBezTo>
                    <a:pt x="781" y="0"/>
                    <a:pt x="1" y="1142"/>
                    <a:pt x="816" y="2005"/>
                  </a:cubicBezTo>
                  <a:lnTo>
                    <a:pt x="1251" y="2440"/>
                  </a:lnTo>
                  <a:lnTo>
                    <a:pt x="1251" y="3184"/>
                  </a:lnTo>
                  <a:lnTo>
                    <a:pt x="3639" y="3184"/>
                  </a:lnTo>
                  <a:lnTo>
                    <a:pt x="3639" y="3991"/>
                  </a:lnTo>
                  <a:lnTo>
                    <a:pt x="1251" y="3991"/>
                  </a:lnTo>
                  <a:lnTo>
                    <a:pt x="1251" y="5635"/>
                  </a:lnTo>
                  <a:cubicBezTo>
                    <a:pt x="165" y="5945"/>
                    <a:pt x="165" y="7496"/>
                    <a:pt x="1251" y="7837"/>
                  </a:cubicBezTo>
                  <a:lnTo>
                    <a:pt x="1251" y="11001"/>
                  </a:lnTo>
                  <a:lnTo>
                    <a:pt x="816" y="11435"/>
                  </a:lnTo>
                  <a:cubicBezTo>
                    <a:pt x="320" y="11900"/>
                    <a:pt x="320" y="12645"/>
                    <a:pt x="816" y="13110"/>
                  </a:cubicBezTo>
                  <a:cubicBezTo>
                    <a:pt x="1049" y="13343"/>
                    <a:pt x="1352" y="13459"/>
                    <a:pt x="1654" y="13459"/>
                  </a:cubicBezTo>
                  <a:cubicBezTo>
                    <a:pt x="1956" y="13459"/>
                    <a:pt x="2259" y="13343"/>
                    <a:pt x="2492" y="13110"/>
                  </a:cubicBezTo>
                  <a:lnTo>
                    <a:pt x="2926" y="12676"/>
                  </a:lnTo>
                  <a:lnTo>
                    <a:pt x="8292" y="12676"/>
                  </a:lnTo>
                  <a:lnTo>
                    <a:pt x="8726" y="13110"/>
                  </a:lnTo>
                  <a:cubicBezTo>
                    <a:pt x="8959" y="13343"/>
                    <a:pt x="9261" y="13459"/>
                    <a:pt x="9564" y="13459"/>
                  </a:cubicBezTo>
                  <a:cubicBezTo>
                    <a:pt x="9866" y="13459"/>
                    <a:pt x="10169" y="13343"/>
                    <a:pt x="10401" y="13110"/>
                  </a:cubicBezTo>
                  <a:cubicBezTo>
                    <a:pt x="10867" y="12645"/>
                    <a:pt x="10867" y="11900"/>
                    <a:pt x="10401" y="11435"/>
                  </a:cubicBezTo>
                  <a:lnTo>
                    <a:pt x="9967" y="10970"/>
                  </a:lnTo>
                  <a:lnTo>
                    <a:pt x="9967" y="10288"/>
                  </a:lnTo>
                  <a:lnTo>
                    <a:pt x="7579" y="10288"/>
                  </a:lnTo>
                  <a:lnTo>
                    <a:pt x="7579" y="9512"/>
                  </a:lnTo>
                  <a:lnTo>
                    <a:pt x="9967" y="9512"/>
                  </a:lnTo>
                  <a:lnTo>
                    <a:pt x="9967" y="7837"/>
                  </a:lnTo>
                  <a:cubicBezTo>
                    <a:pt x="11053" y="7496"/>
                    <a:pt x="11053" y="5945"/>
                    <a:pt x="9967" y="5635"/>
                  </a:cubicBezTo>
                  <a:lnTo>
                    <a:pt x="9967" y="2440"/>
                  </a:lnTo>
                  <a:lnTo>
                    <a:pt x="10401" y="2005"/>
                  </a:lnTo>
                  <a:cubicBezTo>
                    <a:pt x="11217" y="1142"/>
                    <a:pt x="10437" y="0"/>
                    <a:pt x="9526" y="0"/>
                  </a:cubicBezTo>
                  <a:cubicBezTo>
                    <a:pt x="9258" y="0"/>
                    <a:pt x="8980" y="98"/>
                    <a:pt x="8726" y="330"/>
                  </a:cubicBezTo>
                  <a:lnTo>
                    <a:pt x="8292" y="796"/>
                  </a:lnTo>
                  <a:lnTo>
                    <a:pt x="2926" y="796"/>
                  </a:lnTo>
                  <a:lnTo>
                    <a:pt x="2492" y="330"/>
                  </a:lnTo>
                  <a:cubicBezTo>
                    <a:pt x="2238" y="98"/>
                    <a:pt x="1960" y="0"/>
                    <a:pt x="169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1"/>
            <p:cNvSpPr/>
            <p:nvPr/>
          </p:nvSpPr>
          <p:spPr>
            <a:xfrm>
              <a:off x="1129925" y="2878225"/>
              <a:ext cx="19400" cy="19800"/>
            </a:xfrm>
            <a:custGeom>
              <a:rect b="b" l="l" r="r" t="t"/>
              <a:pathLst>
                <a:path extrusionOk="0" h="792" w="776">
                  <a:moveTo>
                    <a:pt x="388" y="0"/>
                  </a:moveTo>
                  <a:cubicBezTo>
                    <a:pt x="194" y="0"/>
                    <a:pt x="0" y="132"/>
                    <a:pt x="0" y="396"/>
                  </a:cubicBezTo>
                  <a:cubicBezTo>
                    <a:pt x="0" y="659"/>
                    <a:pt x="194" y="791"/>
                    <a:pt x="388" y="791"/>
                  </a:cubicBezTo>
                  <a:cubicBezTo>
                    <a:pt x="582" y="791"/>
                    <a:pt x="776" y="659"/>
                    <a:pt x="776" y="396"/>
                  </a:cubicBezTo>
                  <a:cubicBezTo>
                    <a:pt x="776" y="132"/>
                    <a:pt x="582" y="0"/>
                    <a:pt x="38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1"/>
            <p:cNvSpPr/>
            <p:nvPr/>
          </p:nvSpPr>
          <p:spPr>
            <a:xfrm>
              <a:off x="1189625" y="2819100"/>
              <a:ext cx="19425" cy="19200"/>
            </a:xfrm>
            <a:custGeom>
              <a:rect b="b" l="l" r="r" t="t"/>
              <a:pathLst>
                <a:path extrusionOk="0" h="768" w="777">
                  <a:moveTo>
                    <a:pt x="388" y="0"/>
                  </a:moveTo>
                  <a:cubicBezTo>
                    <a:pt x="195" y="0"/>
                    <a:pt x="1" y="124"/>
                    <a:pt x="1" y="372"/>
                  </a:cubicBezTo>
                  <a:cubicBezTo>
                    <a:pt x="1" y="636"/>
                    <a:pt x="195" y="768"/>
                    <a:pt x="388" y="768"/>
                  </a:cubicBezTo>
                  <a:cubicBezTo>
                    <a:pt x="582" y="768"/>
                    <a:pt x="776" y="636"/>
                    <a:pt x="776" y="372"/>
                  </a:cubicBezTo>
                  <a:cubicBezTo>
                    <a:pt x="776" y="124"/>
                    <a:pt x="582" y="0"/>
                    <a:pt x="38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1"/>
            <p:cNvSpPr/>
            <p:nvPr/>
          </p:nvSpPr>
          <p:spPr>
            <a:xfrm>
              <a:off x="1169475" y="2740000"/>
              <a:ext cx="19400" cy="19200"/>
            </a:xfrm>
            <a:custGeom>
              <a:rect b="b" l="l" r="r" t="t"/>
              <a:pathLst>
                <a:path extrusionOk="0" h="768" w="776">
                  <a:moveTo>
                    <a:pt x="388" y="0"/>
                  </a:moveTo>
                  <a:cubicBezTo>
                    <a:pt x="194" y="0"/>
                    <a:pt x="0" y="124"/>
                    <a:pt x="0" y="372"/>
                  </a:cubicBezTo>
                  <a:cubicBezTo>
                    <a:pt x="0" y="636"/>
                    <a:pt x="194" y="768"/>
                    <a:pt x="388" y="768"/>
                  </a:cubicBezTo>
                  <a:cubicBezTo>
                    <a:pt x="582" y="768"/>
                    <a:pt x="776" y="636"/>
                    <a:pt x="776" y="372"/>
                  </a:cubicBezTo>
                  <a:cubicBezTo>
                    <a:pt x="776" y="124"/>
                    <a:pt x="582" y="0"/>
                    <a:pt x="38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71"/>
          <p:cNvGrpSpPr/>
          <p:nvPr/>
        </p:nvGrpSpPr>
        <p:grpSpPr>
          <a:xfrm>
            <a:off x="917067" y="2756350"/>
            <a:ext cx="346661" cy="346661"/>
            <a:chOff x="238125" y="2660125"/>
            <a:chExt cx="337350" cy="337350"/>
          </a:xfrm>
        </p:grpSpPr>
        <p:sp>
          <p:nvSpPr>
            <p:cNvPr id="1733" name="Google Shape;1733;p71"/>
            <p:cNvSpPr/>
            <p:nvPr/>
          </p:nvSpPr>
          <p:spPr>
            <a:xfrm>
              <a:off x="238125" y="2898200"/>
              <a:ext cx="99275" cy="99275"/>
            </a:xfrm>
            <a:custGeom>
              <a:rect b="b" l="l" r="r" t="t"/>
              <a:pathLst>
                <a:path extrusionOk="0" h="3971" w="3971">
                  <a:moveTo>
                    <a:pt x="0" y="0"/>
                  </a:moveTo>
                  <a:lnTo>
                    <a:pt x="0" y="3970"/>
                  </a:lnTo>
                  <a:lnTo>
                    <a:pt x="3970" y="3970"/>
                  </a:lnTo>
                  <a:lnTo>
                    <a:pt x="397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1"/>
            <p:cNvSpPr/>
            <p:nvPr/>
          </p:nvSpPr>
          <p:spPr>
            <a:xfrm>
              <a:off x="357525" y="2858650"/>
              <a:ext cx="98525" cy="138825"/>
            </a:xfrm>
            <a:custGeom>
              <a:rect b="b" l="l" r="r" t="t"/>
              <a:pathLst>
                <a:path extrusionOk="0" h="5553" w="3941">
                  <a:moveTo>
                    <a:pt x="1" y="0"/>
                  </a:moveTo>
                  <a:lnTo>
                    <a:pt x="1" y="5552"/>
                  </a:lnTo>
                  <a:lnTo>
                    <a:pt x="3940" y="5552"/>
                  </a:lnTo>
                  <a:lnTo>
                    <a:pt x="394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1"/>
            <p:cNvSpPr/>
            <p:nvPr/>
          </p:nvSpPr>
          <p:spPr>
            <a:xfrm>
              <a:off x="476175" y="2918350"/>
              <a:ext cx="99300" cy="79125"/>
            </a:xfrm>
            <a:custGeom>
              <a:rect b="b" l="l" r="r" t="t"/>
              <a:pathLst>
                <a:path extrusionOk="0" h="3165" w="3972">
                  <a:moveTo>
                    <a:pt x="1" y="1"/>
                  </a:moveTo>
                  <a:lnTo>
                    <a:pt x="1" y="3164"/>
                  </a:lnTo>
                  <a:lnTo>
                    <a:pt x="3971" y="3164"/>
                  </a:lnTo>
                  <a:lnTo>
                    <a:pt x="397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1"/>
            <p:cNvSpPr/>
            <p:nvPr/>
          </p:nvSpPr>
          <p:spPr>
            <a:xfrm>
              <a:off x="431200" y="2664000"/>
              <a:ext cx="64400" cy="75250"/>
            </a:xfrm>
            <a:custGeom>
              <a:rect b="b" l="l" r="r" t="t"/>
              <a:pathLst>
                <a:path extrusionOk="0" h="3010" w="2576">
                  <a:moveTo>
                    <a:pt x="1" y="0"/>
                  </a:moveTo>
                  <a:cubicBezTo>
                    <a:pt x="373" y="962"/>
                    <a:pt x="559" y="1985"/>
                    <a:pt x="590" y="3009"/>
                  </a:cubicBezTo>
                  <a:lnTo>
                    <a:pt x="2575" y="3009"/>
                  </a:lnTo>
                  <a:cubicBezTo>
                    <a:pt x="2389" y="1582"/>
                    <a:pt x="1397" y="403"/>
                    <a:pt x="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1"/>
            <p:cNvSpPr/>
            <p:nvPr/>
          </p:nvSpPr>
          <p:spPr>
            <a:xfrm>
              <a:off x="387000" y="2758600"/>
              <a:ext cx="38800" cy="79125"/>
            </a:xfrm>
            <a:custGeom>
              <a:rect b="b" l="l" r="r" t="t"/>
              <a:pathLst>
                <a:path extrusionOk="0" h="3165" w="1552">
                  <a:moveTo>
                    <a:pt x="1" y="1"/>
                  </a:moveTo>
                  <a:cubicBezTo>
                    <a:pt x="63" y="1645"/>
                    <a:pt x="559" y="3009"/>
                    <a:pt x="807" y="3165"/>
                  </a:cubicBezTo>
                  <a:cubicBezTo>
                    <a:pt x="1024" y="3009"/>
                    <a:pt x="1490" y="1645"/>
                    <a:pt x="155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1"/>
            <p:cNvSpPr/>
            <p:nvPr/>
          </p:nvSpPr>
          <p:spPr>
            <a:xfrm>
              <a:off x="387775" y="2660125"/>
              <a:ext cx="38800" cy="79125"/>
            </a:xfrm>
            <a:custGeom>
              <a:rect b="b" l="l" r="r" t="t"/>
              <a:pathLst>
                <a:path extrusionOk="0" h="3165" w="1552">
                  <a:moveTo>
                    <a:pt x="745" y="0"/>
                  </a:moveTo>
                  <a:cubicBezTo>
                    <a:pt x="590" y="0"/>
                    <a:pt x="63" y="1365"/>
                    <a:pt x="1" y="3164"/>
                  </a:cubicBezTo>
                  <a:lnTo>
                    <a:pt x="1552" y="3164"/>
                  </a:lnTo>
                  <a:cubicBezTo>
                    <a:pt x="1459" y="1520"/>
                    <a:pt x="993" y="155"/>
                    <a:pt x="745"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1"/>
            <p:cNvSpPr/>
            <p:nvPr/>
          </p:nvSpPr>
          <p:spPr>
            <a:xfrm>
              <a:off x="431200" y="2758600"/>
              <a:ext cx="64400" cy="75250"/>
            </a:xfrm>
            <a:custGeom>
              <a:rect b="b" l="l" r="r" t="t"/>
              <a:pathLst>
                <a:path extrusionOk="0" h="3010" w="2576">
                  <a:moveTo>
                    <a:pt x="590" y="1"/>
                  </a:moveTo>
                  <a:cubicBezTo>
                    <a:pt x="559" y="1024"/>
                    <a:pt x="373" y="2048"/>
                    <a:pt x="1" y="3009"/>
                  </a:cubicBezTo>
                  <a:cubicBezTo>
                    <a:pt x="1397" y="2606"/>
                    <a:pt x="2389" y="1427"/>
                    <a:pt x="257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1"/>
            <p:cNvSpPr/>
            <p:nvPr/>
          </p:nvSpPr>
          <p:spPr>
            <a:xfrm>
              <a:off x="318775" y="2758600"/>
              <a:ext cx="63600" cy="75250"/>
            </a:xfrm>
            <a:custGeom>
              <a:rect b="b" l="l" r="r" t="t"/>
              <a:pathLst>
                <a:path extrusionOk="0" h="3010" w="2544">
                  <a:moveTo>
                    <a:pt x="0" y="1"/>
                  </a:moveTo>
                  <a:cubicBezTo>
                    <a:pt x="155" y="1427"/>
                    <a:pt x="1148" y="2606"/>
                    <a:pt x="2544" y="3009"/>
                  </a:cubicBezTo>
                  <a:cubicBezTo>
                    <a:pt x="2171" y="2048"/>
                    <a:pt x="1985" y="1024"/>
                    <a:pt x="195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1"/>
            <p:cNvSpPr/>
            <p:nvPr/>
          </p:nvSpPr>
          <p:spPr>
            <a:xfrm>
              <a:off x="318775" y="2664000"/>
              <a:ext cx="63600" cy="75250"/>
            </a:xfrm>
            <a:custGeom>
              <a:rect b="b" l="l" r="r" t="t"/>
              <a:pathLst>
                <a:path extrusionOk="0" h="3010" w="2544">
                  <a:moveTo>
                    <a:pt x="2544" y="0"/>
                  </a:moveTo>
                  <a:lnTo>
                    <a:pt x="2544" y="0"/>
                  </a:lnTo>
                  <a:cubicBezTo>
                    <a:pt x="1148" y="403"/>
                    <a:pt x="155" y="1582"/>
                    <a:pt x="0" y="3009"/>
                  </a:cubicBezTo>
                  <a:lnTo>
                    <a:pt x="1954" y="3009"/>
                  </a:lnTo>
                  <a:cubicBezTo>
                    <a:pt x="1985" y="1985"/>
                    <a:pt x="2171" y="962"/>
                    <a:pt x="254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2" name="Google Shape;1742;p71"/>
          <p:cNvGrpSpPr/>
          <p:nvPr/>
        </p:nvGrpSpPr>
        <p:grpSpPr>
          <a:xfrm>
            <a:off x="7912917" y="2184183"/>
            <a:ext cx="259007" cy="346661"/>
            <a:chOff x="7046075" y="2103325"/>
            <a:chExt cx="252050" cy="337350"/>
          </a:xfrm>
        </p:grpSpPr>
        <p:sp>
          <p:nvSpPr>
            <p:cNvPr id="1743" name="Google Shape;1743;p71"/>
            <p:cNvSpPr/>
            <p:nvPr/>
          </p:nvSpPr>
          <p:spPr>
            <a:xfrm>
              <a:off x="7046075" y="2103325"/>
              <a:ext cx="113250" cy="238100"/>
            </a:xfrm>
            <a:custGeom>
              <a:rect b="b" l="l" r="r" t="t"/>
              <a:pathLst>
                <a:path extrusionOk="0" h="9524" w="4530">
                  <a:moveTo>
                    <a:pt x="2564" y="800"/>
                  </a:moveTo>
                  <a:cubicBezTo>
                    <a:pt x="3172" y="800"/>
                    <a:pt x="3754" y="1272"/>
                    <a:pt x="3754" y="1986"/>
                  </a:cubicBezTo>
                  <a:cubicBezTo>
                    <a:pt x="3754" y="2620"/>
                    <a:pt x="3254" y="3166"/>
                    <a:pt x="2627" y="3166"/>
                  </a:cubicBezTo>
                  <a:cubicBezTo>
                    <a:pt x="2610" y="3166"/>
                    <a:pt x="2593" y="3165"/>
                    <a:pt x="2575" y="3164"/>
                  </a:cubicBezTo>
                  <a:cubicBezTo>
                    <a:pt x="1521" y="3164"/>
                    <a:pt x="993" y="1893"/>
                    <a:pt x="1738" y="1148"/>
                  </a:cubicBezTo>
                  <a:cubicBezTo>
                    <a:pt x="1978" y="907"/>
                    <a:pt x="2274" y="800"/>
                    <a:pt x="2564" y="800"/>
                  </a:cubicBezTo>
                  <a:close/>
                  <a:moveTo>
                    <a:pt x="2979" y="4746"/>
                  </a:moveTo>
                  <a:lnTo>
                    <a:pt x="2979" y="5584"/>
                  </a:lnTo>
                  <a:lnTo>
                    <a:pt x="2172" y="5584"/>
                  </a:lnTo>
                  <a:lnTo>
                    <a:pt x="2172" y="4746"/>
                  </a:lnTo>
                  <a:close/>
                  <a:moveTo>
                    <a:pt x="2979" y="6359"/>
                  </a:moveTo>
                  <a:lnTo>
                    <a:pt x="2979" y="7135"/>
                  </a:lnTo>
                  <a:lnTo>
                    <a:pt x="2172" y="7135"/>
                  </a:lnTo>
                  <a:lnTo>
                    <a:pt x="2172" y="6359"/>
                  </a:lnTo>
                  <a:close/>
                  <a:moveTo>
                    <a:pt x="2544" y="0"/>
                  </a:moveTo>
                  <a:lnTo>
                    <a:pt x="2575" y="31"/>
                  </a:lnTo>
                  <a:cubicBezTo>
                    <a:pt x="931" y="31"/>
                    <a:pt x="1" y="1862"/>
                    <a:pt x="993" y="3195"/>
                  </a:cubicBezTo>
                  <a:lnTo>
                    <a:pt x="993" y="9523"/>
                  </a:lnTo>
                  <a:lnTo>
                    <a:pt x="4157" y="9523"/>
                  </a:lnTo>
                  <a:lnTo>
                    <a:pt x="4157" y="3164"/>
                  </a:lnTo>
                  <a:cubicBezTo>
                    <a:pt x="4405" y="2823"/>
                    <a:pt x="4529" y="2420"/>
                    <a:pt x="4529" y="1986"/>
                  </a:cubicBezTo>
                  <a:cubicBezTo>
                    <a:pt x="4529" y="900"/>
                    <a:pt x="3661" y="0"/>
                    <a:pt x="254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1"/>
            <p:cNvSpPr/>
            <p:nvPr/>
          </p:nvSpPr>
          <p:spPr>
            <a:xfrm>
              <a:off x="7198850" y="2103750"/>
              <a:ext cx="99275" cy="236900"/>
            </a:xfrm>
            <a:custGeom>
              <a:rect b="b" l="l" r="r" t="t"/>
              <a:pathLst>
                <a:path extrusionOk="0" h="9476" w="3971">
                  <a:moveTo>
                    <a:pt x="2006" y="783"/>
                  </a:moveTo>
                  <a:cubicBezTo>
                    <a:pt x="2613" y="783"/>
                    <a:pt x="3195" y="1255"/>
                    <a:pt x="3195" y="1969"/>
                  </a:cubicBezTo>
                  <a:cubicBezTo>
                    <a:pt x="3195" y="2620"/>
                    <a:pt x="2668" y="3147"/>
                    <a:pt x="2017" y="3147"/>
                  </a:cubicBezTo>
                  <a:cubicBezTo>
                    <a:pt x="962" y="3147"/>
                    <a:pt x="404" y="1876"/>
                    <a:pt x="1179" y="1131"/>
                  </a:cubicBezTo>
                  <a:cubicBezTo>
                    <a:pt x="1420" y="890"/>
                    <a:pt x="1716" y="783"/>
                    <a:pt x="2006" y="783"/>
                  </a:cubicBezTo>
                  <a:close/>
                  <a:moveTo>
                    <a:pt x="2389" y="4729"/>
                  </a:moveTo>
                  <a:lnTo>
                    <a:pt x="2389" y="5536"/>
                  </a:lnTo>
                  <a:lnTo>
                    <a:pt x="1582" y="5536"/>
                  </a:lnTo>
                  <a:lnTo>
                    <a:pt x="1582" y="4729"/>
                  </a:lnTo>
                  <a:close/>
                  <a:moveTo>
                    <a:pt x="2389" y="6311"/>
                  </a:moveTo>
                  <a:lnTo>
                    <a:pt x="2389" y="7118"/>
                  </a:lnTo>
                  <a:lnTo>
                    <a:pt x="1582" y="7118"/>
                  </a:lnTo>
                  <a:lnTo>
                    <a:pt x="1582" y="6311"/>
                  </a:lnTo>
                  <a:close/>
                  <a:moveTo>
                    <a:pt x="1985" y="1"/>
                  </a:moveTo>
                  <a:cubicBezTo>
                    <a:pt x="1059" y="1"/>
                    <a:pt x="136" y="584"/>
                    <a:pt x="31" y="1783"/>
                  </a:cubicBezTo>
                  <a:cubicBezTo>
                    <a:pt x="0" y="2279"/>
                    <a:pt x="125" y="2775"/>
                    <a:pt x="435" y="3147"/>
                  </a:cubicBezTo>
                  <a:lnTo>
                    <a:pt x="435" y="9475"/>
                  </a:lnTo>
                  <a:lnTo>
                    <a:pt x="3599" y="9475"/>
                  </a:lnTo>
                  <a:lnTo>
                    <a:pt x="3599" y="3147"/>
                  </a:lnTo>
                  <a:cubicBezTo>
                    <a:pt x="3847" y="2806"/>
                    <a:pt x="3971" y="2403"/>
                    <a:pt x="3971" y="1969"/>
                  </a:cubicBezTo>
                  <a:cubicBezTo>
                    <a:pt x="3971" y="670"/>
                    <a:pt x="2976" y="1"/>
                    <a:pt x="198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1"/>
            <p:cNvSpPr/>
            <p:nvPr/>
          </p:nvSpPr>
          <p:spPr>
            <a:xfrm>
              <a:off x="7070900" y="2360000"/>
              <a:ext cx="79125" cy="80675"/>
            </a:xfrm>
            <a:custGeom>
              <a:rect b="b" l="l" r="r" t="t"/>
              <a:pathLst>
                <a:path extrusionOk="0" h="3227" w="3165">
                  <a:moveTo>
                    <a:pt x="0" y="1"/>
                  </a:moveTo>
                  <a:lnTo>
                    <a:pt x="0" y="807"/>
                  </a:lnTo>
                  <a:cubicBezTo>
                    <a:pt x="0" y="1521"/>
                    <a:pt x="497" y="2172"/>
                    <a:pt x="1179" y="2358"/>
                  </a:cubicBezTo>
                  <a:lnTo>
                    <a:pt x="1179" y="3227"/>
                  </a:lnTo>
                  <a:lnTo>
                    <a:pt x="1954" y="3227"/>
                  </a:lnTo>
                  <a:lnTo>
                    <a:pt x="1954" y="2358"/>
                  </a:lnTo>
                  <a:cubicBezTo>
                    <a:pt x="2668" y="2172"/>
                    <a:pt x="3164" y="1521"/>
                    <a:pt x="3164" y="807"/>
                  </a:cubicBezTo>
                  <a:lnTo>
                    <a:pt x="316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1"/>
            <p:cNvSpPr/>
            <p:nvPr/>
          </p:nvSpPr>
          <p:spPr>
            <a:xfrm>
              <a:off x="7209700" y="2360000"/>
              <a:ext cx="79125" cy="80675"/>
            </a:xfrm>
            <a:custGeom>
              <a:rect b="b" l="l" r="r" t="t"/>
              <a:pathLst>
                <a:path extrusionOk="0" h="3227" w="3165">
                  <a:moveTo>
                    <a:pt x="1" y="1"/>
                  </a:moveTo>
                  <a:lnTo>
                    <a:pt x="1" y="807"/>
                  </a:lnTo>
                  <a:cubicBezTo>
                    <a:pt x="1" y="1521"/>
                    <a:pt x="466" y="2172"/>
                    <a:pt x="1179" y="2358"/>
                  </a:cubicBezTo>
                  <a:lnTo>
                    <a:pt x="1179" y="3227"/>
                  </a:lnTo>
                  <a:lnTo>
                    <a:pt x="1955" y="3227"/>
                  </a:lnTo>
                  <a:lnTo>
                    <a:pt x="1955" y="2358"/>
                  </a:lnTo>
                  <a:cubicBezTo>
                    <a:pt x="2668" y="2172"/>
                    <a:pt x="3165" y="1521"/>
                    <a:pt x="3165" y="807"/>
                  </a:cubicBezTo>
                  <a:lnTo>
                    <a:pt x="316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71"/>
          <p:cNvGrpSpPr/>
          <p:nvPr/>
        </p:nvGrpSpPr>
        <p:grpSpPr>
          <a:xfrm>
            <a:off x="7110464" y="2184183"/>
            <a:ext cx="330733" cy="346995"/>
            <a:chOff x="6265175" y="2103325"/>
            <a:chExt cx="321850" cy="337675"/>
          </a:xfrm>
        </p:grpSpPr>
        <p:sp>
          <p:nvSpPr>
            <p:cNvPr id="1748" name="Google Shape;1748;p71"/>
            <p:cNvSpPr/>
            <p:nvPr/>
          </p:nvSpPr>
          <p:spPr>
            <a:xfrm>
              <a:off x="6310925" y="2302625"/>
              <a:ext cx="232550" cy="138375"/>
            </a:xfrm>
            <a:custGeom>
              <a:rect b="b" l="l" r="r" t="t"/>
              <a:pathLst>
                <a:path extrusionOk="0" h="5535" w="9302">
                  <a:moveTo>
                    <a:pt x="3040" y="1427"/>
                  </a:moveTo>
                  <a:lnTo>
                    <a:pt x="3599" y="1986"/>
                  </a:lnTo>
                  <a:lnTo>
                    <a:pt x="3040" y="2513"/>
                  </a:lnTo>
                  <a:lnTo>
                    <a:pt x="2482" y="1986"/>
                  </a:lnTo>
                  <a:lnTo>
                    <a:pt x="3040" y="1427"/>
                  </a:lnTo>
                  <a:close/>
                  <a:moveTo>
                    <a:pt x="6204" y="1396"/>
                  </a:moveTo>
                  <a:lnTo>
                    <a:pt x="6732" y="1986"/>
                  </a:lnTo>
                  <a:lnTo>
                    <a:pt x="6204" y="2513"/>
                  </a:lnTo>
                  <a:lnTo>
                    <a:pt x="5646" y="1955"/>
                  </a:lnTo>
                  <a:lnTo>
                    <a:pt x="6204" y="1396"/>
                  </a:lnTo>
                  <a:close/>
                  <a:moveTo>
                    <a:pt x="3040" y="0"/>
                  </a:moveTo>
                  <a:cubicBezTo>
                    <a:pt x="2234" y="0"/>
                    <a:pt x="1489" y="497"/>
                    <a:pt x="1210" y="1272"/>
                  </a:cubicBezTo>
                  <a:lnTo>
                    <a:pt x="373" y="3381"/>
                  </a:lnTo>
                  <a:cubicBezTo>
                    <a:pt x="0" y="4405"/>
                    <a:pt x="745" y="5522"/>
                    <a:pt x="1861" y="5522"/>
                  </a:cubicBezTo>
                  <a:cubicBezTo>
                    <a:pt x="2327" y="5522"/>
                    <a:pt x="2761" y="5305"/>
                    <a:pt x="3071" y="4963"/>
                  </a:cubicBezTo>
                  <a:lnTo>
                    <a:pt x="3816" y="4095"/>
                  </a:lnTo>
                  <a:cubicBezTo>
                    <a:pt x="3909" y="4002"/>
                    <a:pt x="4002" y="3940"/>
                    <a:pt x="4126" y="3940"/>
                  </a:cubicBezTo>
                  <a:lnTo>
                    <a:pt x="5119" y="3940"/>
                  </a:lnTo>
                  <a:cubicBezTo>
                    <a:pt x="5212" y="3940"/>
                    <a:pt x="5336" y="4002"/>
                    <a:pt x="5398" y="4095"/>
                  </a:cubicBezTo>
                  <a:lnTo>
                    <a:pt x="6173" y="4963"/>
                  </a:lnTo>
                  <a:cubicBezTo>
                    <a:pt x="6510" y="5364"/>
                    <a:pt x="6935" y="5535"/>
                    <a:pt x="7350" y="5535"/>
                  </a:cubicBezTo>
                  <a:cubicBezTo>
                    <a:pt x="8352" y="5535"/>
                    <a:pt x="9301" y="4543"/>
                    <a:pt x="8841" y="3381"/>
                  </a:cubicBezTo>
                  <a:lnTo>
                    <a:pt x="8034" y="1272"/>
                  </a:lnTo>
                  <a:cubicBezTo>
                    <a:pt x="7724" y="497"/>
                    <a:pt x="7011" y="0"/>
                    <a:pt x="617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1"/>
            <p:cNvSpPr/>
            <p:nvPr/>
          </p:nvSpPr>
          <p:spPr>
            <a:xfrm>
              <a:off x="6331850" y="2179325"/>
              <a:ext cx="41125" cy="47325"/>
            </a:xfrm>
            <a:custGeom>
              <a:rect b="b" l="l" r="r" t="t"/>
              <a:pathLst>
                <a:path extrusionOk="0" h="1893" w="1645">
                  <a:moveTo>
                    <a:pt x="1118" y="0"/>
                  </a:moveTo>
                  <a:lnTo>
                    <a:pt x="1" y="404"/>
                  </a:lnTo>
                  <a:lnTo>
                    <a:pt x="559" y="1892"/>
                  </a:lnTo>
                  <a:lnTo>
                    <a:pt x="1645" y="1489"/>
                  </a:lnTo>
                  <a:lnTo>
                    <a:pt x="1118"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1"/>
            <p:cNvSpPr/>
            <p:nvPr/>
          </p:nvSpPr>
          <p:spPr>
            <a:xfrm>
              <a:off x="6311700" y="2123475"/>
              <a:ext cx="41900" cy="47350"/>
            </a:xfrm>
            <a:custGeom>
              <a:rect b="b" l="l" r="r" t="t"/>
              <a:pathLst>
                <a:path extrusionOk="0" h="1894" w="1676">
                  <a:moveTo>
                    <a:pt x="1117" y="1"/>
                  </a:moveTo>
                  <a:lnTo>
                    <a:pt x="0" y="404"/>
                  </a:lnTo>
                  <a:lnTo>
                    <a:pt x="559" y="1893"/>
                  </a:lnTo>
                  <a:lnTo>
                    <a:pt x="1675" y="1490"/>
                  </a:lnTo>
                  <a:lnTo>
                    <a:pt x="111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1"/>
            <p:cNvSpPr/>
            <p:nvPr/>
          </p:nvSpPr>
          <p:spPr>
            <a:xfrm>
              <a:off x="6358225" y="2103325"/>
              <a:ext cx="50425" cy="51200"/>
            </a:xfrm>
            <a:custGeom>
              <a:rect b="b" l="l" r="r" t="t"/>
              <a:pathLst>
                <a:path extrusionOk="0" h="2048" w="2017">
                  <a:moveTo>
                    <a:pt x="1489" y="0"/>
                  </a:moveTo>
                  <a:lnTo>
                    <a:pt x="1" y="559"/>
                  </a:lnTo>
                  <a:lnTo>
                    <a:pt x="528" y="2048"/>
                  </a:lnTo>
                  <a:lnTo>
                    <a:pt x="2017" y="1489"/>
                  </a:lnTo>
                  <a:lnTo>
                    <a:pt x="14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1"/>
            <p:cNvSpPr/>
            <p:nvPr/>
          </p:nvSpPr>
          <p:spPr>
            <a:xfrm>
              <a:off x="6265175" y="2141325"/>
              <a:ext cx="41900" cy="47325"/>
            </a:xfrm>
            <a:custGeom>
              <a:rect b="b" l="l" r="r" t="t"/>
              <a:pathLst>
                <a:path extrusionOk="0" h="1893" w="1676">
                  <a:moveTo>
                    <a:pt x="1117" y="0"/>
                  </a:moveTo>
                  <a:lnTo>
                    <a:pt x="0" y="373"/>
                  </a:lnTo>
                  <a:lnTo>
                    <a:pt x="559" y="1893"/>
                  </a:lnTo>
                  <a:lnTo>
                    <a:pt x="1675" y="1489"/>
                  </a:lnTo>
                  <a:lnTo>
                    <a:pt x="111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1"/>
            <p:cNvSpPr/>
            <p:nvPr/>
          </p:nvSpPr>
          <p:spPr>
            <a:xfrm>
              <a:off x="6285325" y="2197150"/>
              <a:ext cx="41900" cy="47325"/>
            </a:xfrm>
            <a:custGeom>
              <a:rect b="b" l="l" r="r" t="t"/>
              <a:pathLst>
                <a:path extrusionOk="0" h="1893" w="1676">
                  <a:moveTo>
                    <a:pt x="1117" y="1"/>
                  </a:moveTo>
                  <a:lnTo>
                    <a:pt x="1" y="373"/>
                  </a:lnTo>
                  <a:lnTo>
                    <a:pt x="559" y="1893"/>
                  </a:lnTo>
                  <a:lnTo>
                    <a:pt x="1676" y="1459"/>
                  </a:lnTo>
                  <a:lnTo>
                    <a:pt x="111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1"/>
            <p:cNvSpPr/>
            <p:nvPr/>
          </p:nvSpPr>
          <p:spPr>
            <a:xfrm>
              <a:off x="6378400" y="2159925"/>
              <a:ext cx="96175" cy="117900"/>
            </a:xfrm>
            <a:custGeom>
              <a:rect b="b" l="l" r="r" t="t"/>
              <a:pathLst>
                <a:path extrusionOk="0" h="4716" w="3847">
                  <a:moveTo>
                    <a:pt x="1489" y="1"/>
                  </a:moveTo>
                  <a:lnTo>
                    <a:pt x="0" y="497"/>
                  </a:lnTo>
                  <a:lnTo>
                    <a:pt x="558" y="2017"/>
                  </a:lnTo>
                  <a:lnTo>
                    <a:pt x="1303" y="1738"/>
                  </a:lnTo>
                  <a:lnTo>
                    <a:pt x="1489" y="2327"/>
                  </a:lnTo>
                  <a:lnTo>
                    <a:pt x="713" y="4437"/>
                  </a:lnTo>
                  <a:lnTo>
                    <a:pt x="1458" y="4716"/>
                  </a:lnTo>
                  <a:lnTo>
                    <a:pt x="1923" y="3475"/>
                  </a:lnTo>
                  <a:lnTo>
                    <a:pt x="2388" y="4716"/>
                  </a:lnTo>
                  <a:lnTo>
                    <a:pt x="3133" y="4437"/>
                  </a:lnTo>
                  <a:lnTo>
                    <a:pt x="2357" y="2327"/>
                  </a:lnTo>
                  <a:lnTo>
                    <a:pt x="2544" y="1738"/>
                  </a:lnTo>
                  <a:lnTo>
                    <a:pt x="3288" y="2017"/>
                  </a:lnTo>
                  <a:lnTo>
                    <a:pt x="3846" y="528"/>
                  </a:lnTo>
                  <a:lnTo>
                    <a:pt x="2357" y="1"/>
                  </a:lnTo>
                  <a:lnTo>
                    <a:pt x="1923" y="1149"/>
                  </a:lnTo>
                  <a:lnTo>
                    <a:pt x="1489"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1"/>
            <p:cNvSpPr/>
            <p:nvPr/>
          </p:nvSpPr>
          <p:spPr>
            <a:xfrm>
              <a:off x="6479200" y="2179325"/>
              <a:ext cx="41900" cy="47325"/>
            </a:xfrm>
            <a:custGeom>
              <a:rect b="b" l="l" r="r" t="t"/>
              <a:pathLst>
                <a:path extrusionOk="0" h="1893" w="1676">
                  <a:moveTo>
                    <a:pt x="559" y="0"/>
                  </a:moveTo>
                  <a:lnTo>
                    <a:pt x="1" y="1489"/>
                  </a:lnTo>
                  <a:lnTo>
                    <a:pt x="1117" y="1892"/>
                  </a:lnTo>
                  <a:lnTo>
                    <a:pt x="1676" y="404"/>
                  </a:lnTo>
                  <a:lnTo>
                    <a:pt x="55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1"/>
            <p:cNvSpPr/>
            <p:nvPr/>
          </p:nvSpPr>
          <p:spPr>
            <a:xfrm>
              <a:off x="6499375" y="2123475"/>
              <a:ext cx="41125" cy="47350"/>
            </a:xfrm>
            <a:custGeom>
              <a:rect b="b" l="l" r="r" t="t"/>
              <a:pathLst>
                <a:path extrusionOk="0" h="1894" w="1645">
                  <a:moveTo>
                    <a:pt x="527" y="1"/>
                  </a:moveTo>
                  <a:lnTo>
                    <a:pt x="0" y="1490"/>
                  </a:lnTo>
                  <a:lnTo>
                    <a:pt x="1117" y="1893"/>
                  </a:lnTo>
                  <a:lnTo>
                    <a:pt x="1644" y="404"/>
                  </a:lnTo>
                  <a:lnTo>
                    <a:pt x="52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1"/>
            <p:cNvSpPr/>
            <p:nvPr/>
          </p:nvSpPr>
          <p:spPr>
            <a:xfrm>
              <a:off x="6443525" y="2103325"/>
              <a:ext cx="50425" cy="50425"/>
            </a:xfrm>
            <a:custGeom>
              <a:rect b="b" l="l" r="r" t="t"/>
              <a:pathLst>
                <a:path extrusionOk="0" h="2017" w="2017">
                  <a:moveTo>
                    <a:pt x="528" y="0"/>
                  </a:moveTo>
                  <a:lnTo>
                    <a:pt x="1" y="1489"/>
                  </a:lnTo>
                  <a:lnTo>
                    <a:pt x="1490" y="2017"/>
                  </a:lnTo>
                  <a:lnTo>
                    <a:pt x="2017" y="528"/>
                  </a:lnTo>
                  <a:lnTo>
                    <a:pt x="528"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1"/>
            <p:cNvSpPr/>
            <p:nvPr/>
          </p:nvSpPr>
          <p:spPr>
            <a:xfrm>
              <a:off x="6545900" y="2140550"/>
              <a:ext cx="41125" cy="46550"/>
            </a:xfrm>
            <a:custGeom>
              <a:rect b="b" l="l" r="r" t="t"/>
              <a:pathLst>
                <a:path extrusionOk="0" h="1862" w="1645">
                  <a:moveTo>
                    <a:pt x="528" y="0"/>
                  </a:moveTo>
                  <a:lnTo>
                    <a:pt x="0" y="1489"/>
                  </a:lnTo>
                  <a:lnTo>
                    <a:pt x="1117" y="1862"/>
                  </a:lnTo>
                  <a:lnTo>
                    <a:pt x="1644" y="373"/>
                  </a:lnTo>
                  <a:lnTo>
                    <a:pt x="528"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1"/>
            <p:cNvSpPr/>
            <p:nvPr/>
          </p:nvSpPr>
          <p:spPr>
            <a:xfrm>
              <a:off x="6525725" y="2196375"/>
              <a:ext cx="41125" cy="46550"/>
            </a:xfrm>
            <a:custGeom>
              <a:rect b="b" l="l" r="r" t="t"/>
              <a:pathLst>
                <a:path extrusionOk="0" h="1862" w="1645">
                  <a:moveTo>
                    <a:pt x="528" y="1"/>
                  </a:moveTo>
                  <a:lnTo>
                    <a:pt x="1" y="1490"/>
                  </a:lnTo>
                  <a:lnTo>
                    <a:pt x="1117" y="1862"/>
                  </a:lnTo>
                  <a:lnTo>
                    <a:pt x="1645" y="373"/>
                  </a:lnTo>
                  <a:lnTo>
                    <a:pt x="52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1"/>
          <p:cNvGrpSpPr/>
          <p:nvPr/>
        </p:nvGrpSpPr>
        <p:grpSpPr>
          <a:xfrm>
            <a:off x="6355794" y="2184157"/>
            <a:ext cx="346687" cy="346687"/>
            <a:chOff x="5530775" y="2103300"/>
            <a:chExt cx="337375" cy="337375"/>
          </a:xfrm>
        </p:grpSpPr>
        <p:sp>
          <p:nvSpPr>
            <p:cNvPr id="1761" name="Google Shape;1761;p71"/>
            <p:cNvSpPr/>
            <p:nvPr/>
          </p:nvSpPr>
          <p:spPr>
            <a:xfrm>
              <a:off x="5689750" y="2162250"/>
              <a:ext cx="178400" cy="99300"/>
            </a:xfrm>
            <a:custGeom>
              <a:rect b="b" l="l" r="r" t="t"/>
              <a:pathLst>
                <a:path extrusionOk="0" h="3972" w="7136">
                  <a:moveTo>
                    <a:pt x="2389" y="1583"/>
                  </a:moveTo>
                  <a:lnTo>
                    <a:pt x="2389" y="2389"/>
                  </a:lnTo>
                  <a:lnTo>
                    <a:pt x="1583" y="2389"/>
                  </a:lnTo>
                  <a:lnTo>
                    <a:pt x="1583" y="1583"/>
                  </a:lnTo>
                  <a:close/>
                  <a:moveTo>
                    <a:pt x="3971" y="1583"/>
                  </a:moveTo>
                  <a:lnTo>
                    <a:pt x="3971" y="2389"/>
                  </a:lnTo>
                  <a:lnTo>
                    <a:pt x="3165" y="2389"/>
                  </a:lnTo>
                  <a:lnTo>
                    <a:pt x="3165" y="1583"/>
                  </a:lnTo>
                  <a:close/>
                  <a:moveTo>
                    <a:pt x="5553" y="1583"/>
                  </a:moveTo>
                  <a:lnTo>
                    <a:pt x="5553" y="2389"/>
                  </a:lnTo>
                  <a:lnTo>
                    <a:pt x="4747" y="2389"/>
                  </a:lnTo>
                  <a:lnTo>
                    <a:pt x="4747" y="1583"/>
                  </a:lnTo>
                  <a:close/>
                  <a:moveTo>
                    <a:pt x="1" y="1"/>
                  </a:moveTo>
                  <a:lnTo>
                    <a:pt x="1" y="3971"/>
                  </a:lnTo>
                  <a:lnTo>
                    <a:pt x="7135" y="3971"/>
                  </a:lnTo>
                  <a:lnTo>
                    <a:pt x="713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1"/>
            <p:cNvSpPr/>
            <p:nvPr/>
          </p:nvSpPr>
          <p:spPr>
            <a:xfrm>
              <a:off x="5689750" y="2341400"/>
              <a:ext cx="178400" cy="99275"/>
            </a:xfrm>
            <a:custGeom>
              <a:rect b="b" l="l" r="r" t="t"/>
              <a:pathLst>
                <a:path extrusionOk="0" h="3971" w="7136">
                  <a:moveTo>
                    <a:pt x="2389" y="1582"/>
                  </a:moveTo>
                  <a:lnTo>
                    <a:pt x="2389" y="2389"/>
                  </a:lnTo>
                  <a:lnTo>
                    <a:pt x="1583" y="2389"/>
                  </a:lnTo>
                  <a:lnTo>
                    <a:pt x="1583" y="1582"/>
                  </a:lnTo>
                  <a:close/>
                  <a:moveTo>
                    <a:pt x="3971" y="1582"/>
                  </a:moveTo>
                  <a:lnTo>
                    <a:pt x="3971" y="2389"/>
                  </a:lnTo>
                  <a:lnTo>
                    <a:pt x="3165" y="2389"/>
                  </a:lnTo>
                  <a:lnTo>
                    <a:pt x="3165" y="1582"/>
                  </a:lnTo>
                  <a:close/>
                  <a:moveTo>
                    <a:pt x="5553" y="1582"/>
                  </a:moveTo>
                  <a:lnTo>
                    <a:pt x="5553" y="2389"/>
                  </a:lnTo>
                  <a:lnTo>
                    <a:pt x="4747" y="2389"/>
                  </a:lnTo>
                  <a:lnTo>
                    <a:pt x="4747" y="1582"/>
                  </a:lnTo>
                  <a:close/>
                  <a:moveTo>
                    <a:pt x="1" y="0"/>
                  </a:moveTo>
                  <a:lnTo>
                    <a:pt x="1" y="3971"/>
                  </a:lnTo>
                  <a:lnTo>
                    <a:pt x="7135" y="3971"/>
                  </a:lnTo>
                  <a:lnTo>
                    <a:pt x="71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1"/>
            <p:cNvSpPr/>
            <p:nvPr/>
          </p:nvSpPr>
          <p:spPr>
            <a:xfrm>
              <a:off x="5530775" y="2182425"/>
              <a:ext cx="138850" cy="79125"/>
            </a:xfrm>
            <a:custGeom>
              <a:rect b="b" l="l" r="r" t="t"/>
              <a:pathLst>
                <a:path extrusionOk="0" h="3165" w="5554">
                  <a:moveTo>
                    <a:pt x="2762" y="0"/>
                  </a:moveTo>
                  <a:cubicBezTo>
                    <a:pt x="1242" y="0"/>
                    <a:pt x="1" y="1241"/>
                    <a:pt x="1" y="2761"/>
                  </a:cubicBezTo>
                  <a:lnTo>
                    <a:pt x="1" y="3164"/>
                  </a:lnTo>
                  <a:lnTo>
                    <a:pt x="5553" y="3164"/>
                  </a:lnTo>
                  <a:lnTo>
                    <a:pt x="5553" y="2761"/>
                  </a:lnTo>
                  <a:cubicBezTo>
                    <a:pt x="5553" y="1241"/>
                    <a:pt x="4282" y="0"/>
                    <a:pt x="2762"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1"/>
            <p:cNvSpPr/>
            <p:nvPr/>
          </p:nvSpPr>
          <p:spPr>
            <a:xfrm>
              <a:off x="5547075" y="2103300"/>
              <a:ext cx="92300" cy="79075"/>
            </a:xfrm>
            <a:custGeom>
              <a:rect b="b" l="l" r="r" t="t"/>
              <a:pathLst>
                <a:path extrusionOk="0" h="3163" w="3692">
                  <a:moveTo>
                    <a:pt x="2164" y="0"/>
                  </a:moveTo>
                  <a:cubicBezTo>
                    <a:pt x="2146" y="0"/>
                    <a:pt x="2128" y="1"/>
                    <a:pt x="2110" y="1"/>
                  </a:cubicBezTo>
                  <a:cubicBezTo>
                    <a:pt x="683" y="1"/>
                    <a:pt x="0" y="1676"/>
                    <a:pt x="993" y="2700"/>
                  </a:cubicBezTo>
                  <a:cubicBezTo>
                    <a:pt x="1313" y="3020"/>
                    <a:pt x="1706" y="3162"/>
                    <a:pt x="2093" y="3162"/>
                  </a:cubicBezTo>
                  <a:cubicBezTo>
                    <a:pt x="2907" y="3162"/>
                    <a:pt x="3692" y="2530"/>
                    <a:pt x="3692" y="1583"/>
                  </a:cubicBezTo>
                  <a:cubicBezTo>
                    <a:pt x="3692" y="703"/>
                    <a:pt x="3008" y="0"/>
                    <a:pt x="216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1"/>
            <p:cNvSpPr/>
            <p:nvPr/>
          </p:nvSpPr>
          <p:spPr>
            <a:xfrm>
              <a:off x="5530775" y="2282275"/>
              <a:ext cx="138850" cy="158400"/>
            </a:xfrm>
            <a:custGeom>
              <a:rect b="b" l="l" r="r" t="t"/>
              <a:pathLst>
                <a:path extrusionOk="0" h="6336" w="5554">
                  <a:moveTo>
                    <a:pt x="2762" y="830"/>
                  </a:moveTo>
                  <a:cubicBezTo>
                    <a:pt x="3351" y="830"/>
                    <a:pt x="3940" y="1218"/>
                    <a:pt x="3940" y="1993"/>
                  </a:cubicBezTo>
                  <a:lnTo>
                    <a:pt x="3940" y="2396"/>
                  </a:lnTo>
                  <a:lnTo>
                    <a:pt x="1583" y="2396"/>
                  </a:lnTo>
                  <a:lnTo>
                    <a:pt x="1583" y="1993"/>
                  </a:lnTo>
                  <a:cubicBezTo>
                    <a:pt x="1583" y="1218"/>
                    <a:pt x="2172" y="830"/>
                    <a:pt x="2762" y="830"/>
                  </a:cubicBezTo>
                  <a:close/>
                  <a:moveTo>
                    <a:pt x="3165" y="3947"/>
                  </a:moveTo>
                  <a:lnTo>
                    <a:pt x="3165" y="4754"/>
                  </a:lnTo>
                  <a:lnTo>
                    <a:pt x="2358" y="4754"/>
                  </a:lnTo>
                  <a:lnTo>
                    <a:pt x="2358" y="3947"/>
                  </a:lnTo>
                  <a:close/>
                  <a:moveTo>
                    <a:pt x="2744" y="0"/>
                  </a:moveTo>
                  <a:cubicBezTo>
                    <a:pt x="1757" y="0"/>
                    <a:pt x="776" y="651"/>
                    <a:pt x="776" y="1962"/>
                  </a:cubicBezTo>
                  <a:lnTo>
                    <a:pt x="776" y="2365"/>
                  </a:lnTo>
                  <a:lnTo>
                    <a:pt x="1" y="2365"/>
                  </a:lnTo>
                  <a:lnTo>
                    <a:pt x="1" y="6336"/>
                  </a:lnTo>
                  <a:lnTo>
                    <a:pt x="5553" y="6336"/>
                  </a:lnTo>
                  <a:lnTo>
                    <a:pt x="5553" y="2365"/>
                  </a:lnTo>
                  <a:lnTo>
                    <a:pt x="4747" y="2365"/>
                  </a:lnTo>
                  <a:lnTo>
                    <a:pt x="4747" y="1993"/>
                  </a:lnTo>
                  <a:cubicBezTo>
                    <a:pt x="4747" y="667"/>
                    <a:pt x="3743" y="0"/>
                    <a:pt x="2744"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71"/>
          <p:cNvGrpSpPr/>
          <p:nvPr/>
        </p:nvGrpSpPr>
        <p:grpSpPr>
          <a:xfrm>
            <a:off x="5568473" y="2183309"/>
            <a:ext cx="383346" cy="347843"/>
            <a:chOff x="4764600" y="2102475"/>
            <a:chExt cx="373050" cy="338500"/>
          </a:xfrm>
        </p:grpSpPr>
        <p:sp>
          <p:nvSpPr>
            <p:cNvPr id="1767" name="Google Shape;1767;p71"/>
            <p:cNvSpPr/>
            <p:nvPr/>
          </p:nvSpPr>
          <p:spPr>
            <a:xfrm>
              <a:off x="4837500" y="2242900"/>
              <a:ext cx="45775" cy="38725"/>
            </a:xfrm>
            <a:custGeom>
              <a:rect b="b" l="l" r="r" t="t"/>
              <a:pathLst>
                <a:path extrusionOk="0" h="1549" w="1831">
                  <a:moveTo>
                    <a:pt x="1055" y="1"/>
                  </a:moveTo>
                  <a:cubicBezTo>
                    <a:pt x="373" y="1"/>
                    <a:pt x="1" y="838"/>
                    <a:pt x="497" y="1335"/>
                  </a:cubicBezTo>
                  <a:cubicBezTo>
                    <a:pt x="655" y="1482"/>
                    <a:pt x="847" y="1549"/>
                    <a:pt x="1035" y="1549"/>
                  </a:cubicBezTo>
                  <a:cubicBezTo>
                    <a:pt x="1441" y="1549"/>
                    <a:pt x="1831" y="1242"/>
                    <a:pt x="1831" y="776"/>
                  </a:cubicBezTo>
                  <a:cubicBezTo>
                    <a:pt x="1831" y="342"/>
                    <a:pt x="1490" y="1"/>
                    <a:pt x="1055"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1"/>
            <p:cNvSpPr/>
            <p:nvPr/>
          </p:nvSpPr>
          <p:spPr>
            <a:xfrm>
              <a:off x="4808025" y="2321625"/>
              <a:ext cx="110925" cy="39575"/>
            </a:xfrm>
            <a:custGeom>
              <a:rect b="b" l="l" r="r" t="t"/>
              <a:pathLst>
                <a:path extrusionOk="0" h="1583" w="4437">
                  <a:moveTo>
                    <a:pt x="2219" y="0"/>
                  </a:moveTo>
                  <a:cubicBezTo>
                    <a:pt x="1436" y="0"/>
                    <a:pt x="652" y="264"/>
                    <a:pt x="1" y="791"/>
                  </a:cubicBezTo>
                  <a:cubicBezTo>
                    <a:pt x="637" y="1319"/>
                    <a:pt x="1420" y="1582"/>
                    <a:pt x="2207" y="1582"/>
                  </a:cubicBezTo>
                  <a:cubicBezTo>
                    <a:pt x="2994" y="1582"/>
                    <a:pt x="3785" y="1319"/>
                    <a:pt x="4437" y="791"/>
                  </a:cubicBezTo>
                  <a:cubicBezTo>
                    <a:pt x="3785" y="264"/>
                    <a:pt x="3002" y="0"/>
                    <a:pt x="2219"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1"/>
            <p:cNvSpPr/>
            <p:nvPr/>
          </p:nvSpPr>
          <p:spPr>
            <a:xfrm>
              <a:off x="4764600" y="2102475"/>
              <a:ext cx="373050" cy="338500"/>
            </a:xfrm>
            <a:custGeom>
              <a:rect b="b" l="l" r="r" t="t"/>
              <a:pathLst>
                <a:path extrusionOk="0" h="13540" w="14922">
                  <a:moveTo>
                    <a:pt x="11190" y="1"/>
                  </a:moveTo>
                  <a:cubicBezTo>
                    <a:pt x="9436" y="1"/>
                    <a:pt x="7708" y="1649"/>
                    <a:pt x="8531" y="3788"/>
                  </a:cubicBezTo>
                  <a:lnTo>
                    <a:pt x="6856" y="4718"/>
                  </a:lnTo>
                  <a:cubicBezTo>
                    <a:pt x="6160" y="3803"/>
                    <a:pt x="5097" y="3320"/>
                    <a:pt x="4024" y="3320"/>
                  </a:cubicBezTo>
                  <a:cubicBezTo>
                    <a:pt x="3279" y="3320"/>
                    <a:pt x="2529" y="3553"/>
                    <a:pt x="1893" y="4036"/>
                  </a:cubicBezTo>
                  <a:cubicBezTo>
                    <a:pt x="311" y="5215"/>
                    <a:pt x="1" y="7417"/>
                    <a:pt x="1180" y="8999"/>
                  </a:cubicBezTo>
                  <a:cubicBezTo>
                    <a:pt x="1955" y="8348"/>
                    <a:pt x="2948" y="7975"/>
                    <a:pt x="3940" y="7975"/>
                  </a:cubicBezTo>
                  <a:cubicBezTo>
                    <a:pt x="2544" y="7975"/>
                    <a:pt x="1831" y="6269"/>
                    <a:pt x="2824" y="5277"/>
                  </a:cubicBezTo>
                  <a:cubicBezTo>
                    <a:pt x="3143" y="4957"/>
                    <a:pt x="3537" y="4814"/>
                    <a:pt x="3924" y="4814"/>
                  </a:cubicBezTo>
                  <a:cubicBezTo>
                    <a:pt x="4738" y="4814"/>
                    <a:pt x="5522" y="5447"/>
                    <a:pt x="5522" y="6393"/>
                  </a:cubicBezTo>
                  <a:cubicBezTo>
                    <a:pt x="5522" y="7262"/>
                    <a:pt x="4840" y="7975"/>
                    <a:pt x="3940" y="7975"/>
                  </a:cubicBezTo>
                  <a:cubicBezTo>
                    <a:pt x="4964" y="7975"/>
                    <a:pt x="5957" y="8348"/>
                    <a:pt x="6732" y="8999"/>
                  </a:cubicBezTo>
                  <a:cubicBezTo>
                    <a:pt x="6763" y="8937"/>
                    <a:pt x="6794" y="8906"/>
                    <a:pt x="6825" y="8844"/>
                  </a:cubicBezTo>
                  <a:lnTo>
                    <a:pt x="8531" y="9805"/>
                  </a:lnTo>
                  <a:cubicBezTo>
                    <a:pt x="7788" y="11747"/>
                    <a:pt x="9360" y="13540"/>
                    <a:pt x="11128" y="13540"/>
                  </a:cubicBezTo>
                  <a:cubicBezTo>
                    <a:pt x="11649" y="13540"/>
                    <a:pt x="12187" y="13384"/>
                    <a:pt x="12688" y="13031"/>
                  </a:cubicBezTo>
                  <a:cubicBezTo>
                    <a:pt x="14921" y="11512"/>
                    <a:pt x="13835" y="8006"/>
                    <a:pt x="11137" y="8006"/>
                  </a:cubicBezTo>
                  <a:cubicBezTo>
                    <a:pt x="10268" y="8006"/>
                    <a:pt x="9462" y="8410"/>
                    <a:pt x="8934" y="9092"/>
                  </a:cubicBezTo>
                  <a:lnTo>
                    <a:pt x="7228" y="8161"/>
                  </a:lnTo>
                  <a:cubicBezTo>
                    <a:pt x="7414" y="7727"/>
                    <a:pt x="7507" y="7262"/>
                    <a:pt x="7507" y="6797"/>
                  </a:cubicBezTo>
                  <a:cubicBezTo>
                    <a:pt x="7507" y="6300"/>
                    <a:pt x="7414" y="5835"/>
                    <a:pt x="7228" y="5401"/>
                  </a:cubicBezTo>
                  <a:lnTo>
                    <a:pt x="8934" y="4470"/>
                  </a:lnTo>
                  <a:cubicBezTo>
                    <a:pt x="9540" y="5254"/>
                    <a:pt x="10316" y="5582"/>
                    <a:pt x="11076" y="5582"/>
                  </a:cubicBezTo>
                  <a:cubicBezTo>
                    <a:pt x="12964" y="5582"/>
                    <a:pt x="14751" y="3554"/>
                    <a:pt x="13556" y="1430"/>
                  </a:cubicBezTo>
                  <a:cubicBezTo>
                    <a:pt x="12981" y="427"/>
                    <a:pt x="12082" y="1"/>
                    <a:pt x="1119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71"/>
          <p:cNvGrpSpPr/>
          <p:nvPr/>
        </p:nvGrpSpPr>
        <p:grpSpPr>
          <a:xfrm>
            <a:off x="4804273" y="2184183"/>
            <a:ext cx="346661" cy="346661"/>
            <a:chOff x="4020925" y="2103325"/>
            <a:chExt cx="337350" cy="337350"/>
          </a:xfrm>
        </p:grpSpPr>
        <p:sp>
          <p:nvSpPr>
            <p:cNvPr id="1771" name="Google Shape;1771;p71"/>
            <p:cNvSpPr/>
            <p:nvPr/>
          </p:nvSpPr>
          <p:spPr>
            <a:xfrm>
              <a:off x="4119400" y="2180100"/>
              <a:ext cx="141175" cy="81450"/>
            </a:xfrm>
            <a:custGeom>
              <a:rect b="b" l="l" r="r" t="t"/>
              <a:pathLst>
                <a:path extrusionOk="0" h="3258" w="5647">
                  <a:moveTo>
                    <a:pt x="2823" y="0"/>
                  </a:moveTo>
                  <a:cubicBezTo>
                    <a:pt x="1241" y="0"/>
                    <a:pt x="1" y="1303"/>
                    <a:pt x="63" y="2885"/>
                  </a:cubicBezTo>
                  <a:lnTo>
                    <a:pt x="63" y="3257"/>
                  </a:lnTo>
                  <a:lnTo>
                    <a:pt x="5615" y="3257"/>
                  </a:lnTo>
                  <a:lnTo>
                    <a:pt x="5615" y="2854"/>
                  </a:lnTo>
                  <a:cubicBezTo>
                    <a:pt x="5646" y="1272"/>
                    <a:pt x="4405" y="0"/>
                    <a:pt x="282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1"/>
            <p:cNvSpPr/>
            <p:nvPr/>
          </p:nvSpPr>
          <p:spPr>
            <a:xfrm>
              <a:off x="4136475" y="2103325"/>
              <a:ext cx="93075" cy="79050"/>
            </a:xfrm>
            <a:custGeom>
              <a:rect b="b" l="l" r="r" t="t"/>
              <a:pathLst>
                <a:path extrusionOk="0" h="3162" w="3723">
                  <a:moveTo>
                    <a:pt x="2140" y="0"/>
                  </a:moveTo>
                  <a:cubicBezTo>
                    <a:pt x="714" y="0"/>
                    <a:pt x="0" y="1675"/>
                    <a:pt x="1024" y="2699"/>
                  </a:cubicBezTo>
                  <a:cubicBezTo>
                    <a:pt x="1343" y="3019"/>
                    <a:pt x="1737" y="3161"/>
                    <a:pt x="2124" y="3161"/>
                  </a:cubicBezTo>
                  <a:cubicBezTo>
                    <a:pt x="2938" y="3161"/>
                    <a:pt x="3722" y="2529"/>
                    <a:pt x="3722" y="1582"/>
                  </a:cubicBezTo>
                  <a:cubicBezTo>
                    <a:pt x="3722" y="683"/>
                    <a:pt x="3009" y="0"/>
                    <a:pt x="214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1"/>
            <p:cNvSpPr/>
            <p:nvPr/>
          </p:nvSpPr>
          <p:spPr>
            <a:xfrm>
              <a:off x="4020925" y="2282450"/>
              <a:ext cx="337350" cy="59750"/>
            </a:xfrm>
            <a:custGeom>
              <a:rect b="b" l="l" r="r" t="t"/>
              <a:pathLst>
                <a:path extrusionOk="0" h="2390" w="13494">
                  <a:moveTo>
                    <a:pt x="0" y="1"/>
                  </a:moveTo>
                  <a:lnTo>
                    <a:pt x="0" y="807"/>
                  </a:lnTo>
                  <a:lnTo>
                    <a:pt x="6359" y="807"/>
                  </a:lnTo>
                  <a:lnTo>
                    <a:pt x="6359" y="2389"/>
                  </a:lnTo>
                  <a:lnTo>
                    <a:pt x="7135" y="2389"/>
                  </a:lnTo>
                  <a:lnTo>
                    <a:pt x="7135" y="807"/>
                  </a:lnTo>
                  <a:lnTo>
                    <a:pt x="13494" y="807"/>
                  </a:lnTo>
                  <a:lnTo>
                    <a:pt x="1349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1"/>
            <p:cNvSpPr/>
            <p:nvPr/>
          </p:nvSpPr>
          <p:spPr>
            <a:xfrm>
              <a:off x="4179125" y="2401100"/>
              <a:ext cx="20175" cy="39575"/>
            </a:xfrm>
            <a:custGeom>
              <a:rect b="b" l="l" r="r" t="t"/>
              <a:pathLst>
                <a:path extrusionOk="0" h="1583" w="807">
                  <a:moveTo>
                    <a:pt x="0" y="1"/>
                  </a:moveTo>
                  <a:lnTo>
                    <a:pt x="0" y="1583"/>
                  </a:lnTo>
                  <a:lnTo>
                    <a:pt x="807" y="1583"/>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1"/>
            <p:cNvSpPr/>
            <p:nvPr/>
          </p:nvSpPr>
          <p:spPr>
            <a:xfrm>
              <a:off x="4133375" y="2315800"/>
              <a:ext cx="42675" cy="41900"/>
            </a:xfrm>
            <a:custGeom>
              <a:rect b="b" l="l" r="r" t="t"/>
              <a:pathLst>
                <a:path extrusionOk="0" h="1676" w="1707">
                  <a:moveTo>
                    <a:pt x="558" y="1"/>
                  </a:moveTo>
                  <a:lnTo>
                    <a:pt x="0" y="559"/>
                  </a:lnTo>
                  <a:lnTo>
                    <a:pt x="1148" y="1676"/>
                  </a:lnTo>
                  <a:lnTo>
                    <a:pt x="1706" y="1117"/>
                  </a:lnTo>
                  <a:lnTo>
                    <a:pt x="55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1"/>
            <p:cNvSpPr/>
            <p:nvPr/>
          </p:nvSpPr>
          <p:spPr>
            <a:xfrm>
              <a:off x="4203925" y="2385600"/>
              <a:ext cx="41900" cy="41900"/>
            </a:xfrm>
            <a:custGeom>
              <a:rect b="b" l="l" r="r" t="t"/>
              <a:pathLst>
                <a:path extrusionOk="0" h="1676" w="1676">
                  <a:moveTo>
                    <a:pt x="559" y="0"/>
                  </a:moveTo>
                  <a:lnTo>
                    <a:pt x="1" y="559"/>
                  </a:lnTo>
                  <a:lnTo>
                    <a:pt x="1118" y="1675"/>
                  </a:lnTo>
                  <a:lnTo>
                    <a:pt x="1676" y="1117"/>
                  </a:lnTo>
                  <a:lnTo>
                    <a:pt x="55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1"/>
            <p:cNvSpPr/>
            <p:nvPr/>
          </p:nvSpPr>
          <p:spPr>
            <a:xfrm>
              <a:off x="4120175" y="2361550"/>
              <a:ext cx="39575" cy="20200"/>
            </a:xfrm>
            <a:custGeom>
              <a:rect b="b" l="l" r="r" t="t"/>
              <a:pathLst>
                <a:path extrusionOk="0" h="808" w="1583">
                  <a:moveTo>
                    <a:pt x="1" y="1"/>
                  </a:moveTo>
                  <a:lnTo>
                    <a:pt x="1" y="807"/>
                  </a:lnTo>
                  <a:lnTo>
                    <a:pt x="1583" y="807"/>
                  </a:lnTo>
                  <a:lnTo>
                    <a:pt x="158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1"/>
            <p:cNvSpPr/>
            <p:nvPr/>
          </p:nvSpPr>
          <p:spPr>
            <a:xfrm>
              <a:off x="4219450" y="2361550"/>
              <a:ext cx="39575" cy="20200"/>
            </a:xfrm>
            <a:custGeom>
              <a:rect b="b" l="l" r="r" t="t"/>
              <a:pathLst>
                <a:path extrusionOk="0" h="808" w="1583">
                  <a:moveTo>
                    <a:pt x="0" y="1"/>
                  </a:moveTo>
                  <a:lnTo>
                    <a:pt x="0" y="807"/>
                  </a:lnTo>
                  <a:lnTo>
                    <a:pt x="1582" y="807"/>
                  </a:lnTo>
                  <a:lnTo>
                    <a:pt x="1582"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1"/>
            <p:cNvSpPr/>
            <p:nvPr/>
          </p:nvSpPr>
          <p:spPr>
            <a:xfrm>
              <a:off x="4133375" y="2385600"/>
              <a:ext cx="42675" cy="42675"/>
            </a:xfrm>
            <a:custGeom>
              <a:rect b="b" l="l" r="r" t="t"/>
              <a:pathLst>
                <a:path extrusionOk="0" h="1707" w="1707">
                  <a:moveTo>
                    <a:pt x="1117" y="0"/>
                  </a:moveTo>
                  <a:lnTo>
                    <a:pt x="0" y="1148"/>
                  </a:lnTo>
                  <a:lnTo>
                    <a:pt x="558" y="1706"/>
                  </a:lnTo>
                  <a:lnTo>
                    <a:pt x="1706" y="590"/>
                  </a:lnTo>
                  <a:lnTo>
                    <a:pt x="111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1"/>
            <p:cNvSpPr/>
            <p:nvPr/>
          </p:nvSpPr>
          <p:spPr>
            <a:xfrm>
              <a:off x="4203925" y="2315800"/>
              <a:ext cx="41900" cy="41900"/>
            </a:xfrm>
            <a:custGeom>
              <a:rect b="b" l="l" r="r" t="t"/>
              <a:pathLst>
                <a:path extrusionOk="0" h="1676" w="1676">
                  <a:moveTo>
                    <a:pt x="1118" y="1"/>
                  </a:moveTo>
                  <a:lnTo>
                    <a:pt x="1" y="1117"/>
                  </a:lnTo>
                  <a:lnTo>
                    <a:pt x="559" y="1676"/>
                  </a:lnTo>
                  <a:lnTo>
                    <a:pt x="1676" y="559"/>
                  </a:lnTo>
                  <a:lnTo>
                    <a:pt x="111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71"/>
          <p:cNvGrpSpPr/>
          <p:nvPr/>
        </p:nvGrpSpPr>
        <p:grpSpPr>
          <a:xfrm>
            <a:off x="4031286" y="2198518"/>
            <a:ext cx="345864" cy="318787"/>
            <a:chOff x="3268700" y="2117275"/>
            <a:chExt cx="336575" cy="310225"/>
          </a:xfrm>
        </p:grpSpPr>
        <p:sp>
          <p:nvSpPr>
            <p:cNvPr id="1782" name="Google Shape;1782;p71"/>
            <p:cNvSpPr/>
            <p:nvPr/>
          </p:nvSpPr>
          <p:spPr>
            <a:xfrm>
              <a:off x="3268700" y="2293325"/>
              <a:ext cx="140400" cy="134175"/>
            </a:xfrm>
            <a:custGeom>
              <a:rect b="b" l="l" r="r" t="t"/>
              <a:pathLst>
                <a:path extrusionOk="0" h="5367" w="5616">
                  <a:moveTo>
                    <a:pt x="2792" y="0"/>
                  </a:moveTo>
                  <a:lnTo>
                    <a:pt x="1924" y="1768"/>
                  </a:lnTo>
                  <a:lnTo>
                    <a:pt x="1" y="2047"/>
                  </a:lnTo>
                  <a:lnTo>
                    <a:pt x="1396" y="3412"/>
                  </a:lnTo>
                  <a:lnTo>
                    <a:pt x="1055" y="5366"/>
                  </a:lnTo>
                  <a:lnTo>
                    <a:pt x="2792" y="4436"/>
                  </a:lnTo>
                  <a:lnTo>
                    <a:pt x="4560" y="5366"/>
                  </a:lnTo>
                  <a:lnTo>
                    <a:pt x="4560" y="5366"/>
                  </a:lnTo>
                  <a:lnTo>
                    <a:pt x="4188" y="3412"/>
                  </a:lnTo>
                  <a:lnTo>
                    <a:pt x="5615" y="2047"/>
                  </a:lnTo>
                  <a:lnTo>
                    <a:pt x="3661" y="1768"/>
                  </a:lnTo>
                  <a:lnTo>
                    <a:pt x="279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1"/>
            <p:cNvSpPr/>
            <p:nvPr/>
          </p:nvSpPr>
          <p:spPr>
            <a:xfrm>
              <a:off x="3347025" y="2164575"/>
              <a:ext cx="180700" cy="172200"/>
            </a:xfrm>
            <a:custGeom>
              <a:rect b="b" l="l" r="r" t="t"/>
              <a:pathLst>
                <a:path extrusionOk="0" h="6888" w="7228">
                  <a:moveTo>
                    <a:pt x="3630" y="1"/>
                  </a:moveTo>
                  <a:lnTo>
                    <a:pt x="2482" y="2265"/>
                  </a:lnTo>
                  <a:lnTo>
                    <a:pt x="0" y="2607"/>
                  </a:lnTo>
                  <a:lnTo>
                    <a:pt x="1800" y="4375"/>
                  </a:lnTo>
                  <a:lnTo>
                    <a:pt x="1365" y="6887"/>
                  </a:lnTo>
                  <a:lnTo>
                    <a:pt x="3630" y="5708"/>
                  </a:lnTo>
                  <a:lnTo>
                    <a:pt x="5863" y="6887"/>
                  </a:lnTo>
                  <a:lnTo>
                    <a:pt x="5863" y="6887"/>
                  </a:lnTo>
                  <a:lnTo>
                    <a:pt x="5429" y="4375"/>
                  </a:lnTo>
                  <a:lnTo>
                    <a:pt x="7228" y="2607"/>
                  </a:lnTo>
                  <a:lnTo>
                    <a:pt x="4746" y="2265"/>
                  </a:lnTo>
                  <a:lnTo>
                    <a:pt x="3630"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1"/>
            <p:cNvSpPr/>
            <p:nvPr/>
          </p:nvSpPr>
          <p:spPr>
            <a:xfrm>
              <a:off x="3464900" y="2293325"/>
              <a:ext cx="140375" cy="134175"/>
            </a:xfrm>
            <a:custGeom>
              <a:rect b="b" l="l" r="r" t="t"/>
              <a:pathLst>
                <a:path extrusionOk="0" h="5367" w="5615">
                  <a:moveTo>
                    <a:pt x="2823" y="0"/>
                  </a:moveTo>
                  <a:lnTo>
                    <a:pt x="1924" y="1768"/>
                  </a:lnTo>
                  <a:lnTo>
                    <a:pt x="0" y="2047"/>
                  </a:lnTo>
                  <a:lnTo>
                    <a:pt x="1427" y="3412"/>
                  </a:lnTo>
                  <a:lnTo>
                    <a:pt x="1086" y="5366"/>
                  </a:lnTo>
                  <a:lnTo>
                    <a:pt x="2823" y="4436"/>
                  </a:lnTo>
                  <a:lnTo>
                    <a:pt x="4560" y="5366"/>
                  </a:lnTo>
                  <a:lnTo>
                    <a:pt x="4219" y="3412"/>
                  </a:lnTo>
                  <a:lnTo>
                    <a:pt x="5615" y="2047"/>
                  </a:lnTo>
                  <a:lnTo>
                    <a:pt x="3692" y="1768"/>
                  </a:lnTo>
                  <a:lnTo>
                    <a:pt x="2823"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1"/>
            <p:cNvSpPr/>
            <p:nvPr/>
          </p:nvSpPr>
          <p:spPr>
            <a:xfrm>
              <a:off x="3426900" y="2117275"/>
              <a:ext cx="20175" cy="39575"/>
            </a:xfrm>
            <a:custGeom>
              <a:rect b="b" l="l" r="r" t="t"/>
              <a:pathLst>
                <a:path extrusionOk="0" h="1583" w="807">
                  <a:moveTo>
                    <a:pt x="0" y="1"/>
                  </a:moveTo>
                  <a:lnTo>
                    <a:pt x="0" y="1583"/>
                  </a:lnTo>
                  <a:lnTo>
                    <a:pt x="807" y="1583"/>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1"/>
            <p:cNvSpPr/>
            <p:nvPr/>
          </p:nvSpPr>
          <p:spPr>
            <a:xfrm>
              <a:off x="3455600" y="2135900"/>
              <a:ext cx="42675" cy="41900"/>
            </a:xfrm>
            <a:custGeom>
              <a:rect b="b" l="l" r="r" t="t"/>
              <a:pathLst>
                <a:path extrusionOk="0" h="1676" w="1707">
                  <a:moveTo>
                    <a:pt x="1117" y="0"/>
                  </a:moveTo>
                  <a:lnTo>
                    <a:pt x="0" y="1117"/>
                  </a:lnTo>
                  <a:lnTo>
                    <a:pt x="559" y="1675"/>
                  </a:lnTo>
                  <a:lnTo>
                    <a:pt x="1706" y="559"/>
                  </a:lnTo>
                  <a:lnTo>
                    <a:pt x="111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1"/>
            <p:cNvSpPr/>
            <p:nvPr/>
          </p:nvSpPr>
          <p:spPr>
            <a:xfrm>
              <a:off x="3376500" y="2135900"/>
              <a:ext cx="42675" cy="41900"/>
            </a:xfrm>
            <a:custGeom>
              <a:rect b="b" l="l" r="r" t="t"/>
              <a:pathLst>
                <a:path extrusionOk="0" h="1676" w="1707">
                  <a:moveTo>
                    <a:pt x="559" y="0"/>
                  </a:moveTo>
                  <a:lnTo>
                    <a:pt x="0" y="559"/>
                  </a:lnTo>
                  <a:lnTo>
                    <a:pt x="1148" y="1675"/>
                  </a:lnTo>
                  <a:lnTo>
                    <a:pt x="1706" y="1117"/>
                  </a:lnTo>
                  <a:lnTo>
                    <a:pt x="55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71"/>
          <p:cNvGrpSpPr/>
          <p:nvPr/>
        </p:nvGrpSpPr>
        <p:grpSpPr>
          <a:xfrm>
            <a:off x="3242372" y="2184183"/>
            <a:ext cx="347457" cy="346661"/>
            <a:chOff x="2500975" y="2103325"/>
            <a:chExt cx="338125" cy="337350"/>
          </a:xfrm>
        </p:grpSpPr>
        <p:sp>
          <p:nvSpPr>
            <p:cNvPr id="1789" name="Google Shape;1789;p71"/>
            <p:cNvSpPr/>
            <p:nvPr/>
          </p:nvSpPr>
          <p:spPr>
            <a:xfrm>
              <a:off x="2560675" y="2103325"/>
              <a:ext cx="217950" cy="139500"/>
            </a:xfrm>
            <a:custGeom>
              <a:rect b="b" l="l" r="r" t="t"/>
              <a:pathLst>
                <a:path extrusionOk="0" h="5580" w="8718">
                  <a:moveTo>
                    <a:pt x="2793" y="1427"/>
                  </a:moveTo>
                  <a:lnTo>
                    <a:pt x="3351" y="1986"/>
                  </a:lnTo>
                  <a:lnTo>
                    <a:pt x="2793" y="2544"/>
                  </a:lnTo>
                  <a:lnTo>
                    <a:pt x="2234" y="1986"/>
                  </a:lnTo>
                  <a:lnTo>
                    <a:pt x="2793" y="1427"/>
                  </a:lnTo>
                  <a:close/>
                  <a:moveTo>
                    <a:pt x="5957" y="1427"/>
                  </a:moveTo>
                  <a:lnTo>
                    <a:pt x="6515" y="1986"/>
                  </a:lnTo>
                  <a:lnTo>
                    <a:pt x="5957" y="2544"/>
                  </a:lnTo>
                  <a:lnTo>
                    <a:pt x="5398" y="1986"/>
                  </a:lnTo>
                  <a:lnTo>
                    <a:pt x="5957" y="1427"/>
                  </a:lnTo>
                  <a:close/>
                  <a:moveTo>
                    <a:pt x="2762" y="0"/>
                  </a:moveTo>
                  <a:cubicBezTo>
                    <a:pt x="1955" y="31"/>
                    <a:pt x="1211" y="528"/>
                    <a:pt x="931" y="1272"/>
                  </a:cubicBezTo>
                  <a:lnTo>
                    <a:pt x="94" y="3413"/>
                  </a:lnTo>
                  <a:cubicBezTo>
                    <a:pt x="32" y="3568"/>
                    <a:pt x="1" y="3785"/>
                    <a:pt x="1" y="3971"/>
                  </a:cubicBezTo>
                  <a:cubicBezTo>
                    <a:pt x="1" y="4949"/>
                    <a:pt x="791" y="5580"/>
                    <a:pt x="1606" y="5580"/>
                  </a:cubicBezTo>
                  <a:cubicBezTo>
                    <a:pt x="2031" y="5580"/>
                    <a:pt x="2463" y="5408"/>
                    <a:pt x="2793" y="5026"/>
                  </a:cubicBezTo>
                  <a:lnTo>
                    <a:pt x="3568" y="4126"/>
                  </a:lnTo>
                  <a:cubicBezTo>
                    <a:pt x="3630" y="4033"/>
                    <a:pt x="3754" y="3971"/>
                    <a:pt x="3878" y="3971"/>
                  </a:cubicBezTo>
                  <a:lnTo>
                    <a:pt x="4871" y="3971"/>
                  </a:lnTo>
                  <a:cubicBezTo>
                    <a:pt x="4995" y="3971"/>
                    <a:pt x="5088" y="4033"/>
                    <a:pt x="5150" y="4126"/>
                  </a:cubicBezTo>
                  <a:lnTo>
                    <a:pt x="5926" y="5026"/>
                  </a:lnTo>
                  <a:cubicBezTo>
                    <a:pt x="6262" y="5394"/>
                    <a:pt x="6692" y="5559"/>
                    <a:pt x="7113" y="5559"/>
                  </a:cubicBezTo>
                  <a:cubicBezTo>
                    <a:pt x="7932" y="5559"/>
                    <a:pt x="8717" y="4934"/>
                    <a:pt x="8717" y="3971"/>
                  </a:cubicBezTo>
                  <a:cubicBezTo>
                    <a:pt x="8717" y="3816"/>
                    <a:pt x="8717" y="3661"/>
                    <a:pt x="8655" y="3506"/>
                  </a:cubicBezTo>
                  <a:lnTo>
                    <a:pt x="7818" y="1272"/>
                  </a:lnTo>
                  <a:cubicBezTo>
                    <a:pt x="7508" y="528"/>
                    <a:pt x="6763" y="0"/>
                    <a:pt x="595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1"/>
            <p:cNvSpPr/>
            <p:nvPr/>
          </p:nvSpPr>
          <p:spPr>
            <a:xfrm>
              <a:off x="2500975" y="2301075"/>
              <a:ext cx="337350" cy="139600"/>
            </a:xfrm>
            <a:custGeom>
              <a:rect b="b" l="l" r="r" t="t"/>
              <a:pathLst>
                <a:path extrusionOk="0" h="5584" w="13494">
                  <a:moveTo>
                    <a:pt x="0" y="0"/>
                  </a:moveTo>
                  <a:lnTo>
                    <a:pt x="0" y="838"/>
                  </a:lnTo>
                  <a:lnTo>
                    <a:pt x="3971" y="838"/>
                  </a:lnTo>
                  <a:lnTo>
                    <a:pt x="3971" y="5584"/>
                  </a:lnTo>
                  <a:lnTo>
                    <a:pt x="5553" y="5584"/>
                  </a:lnTo>
                  <a:lnTo>
                    <a:pt x="5553" y="838"/>
                  </a:lnTo>
                  <a:lnTo>
                    <a:pt x="13494" y="838"/>
                  </a:lnTo>
                  <a:lnTo>
                    <a:pt x="1349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1"/>
            <p:cNvSpPr/>
            <p:nvPr/>
          </p:nvSpPr>
          <p:spPr>
            <a:xfrm>
              <a:off x="2500975" y="2182425"/>
              <a:ext cx="337350" cy="99275"/>
            </a:xfrm>
            <a:custGeom>
              <a:rect b="b" l="l" r="r" t="t"/>
              <a:pathLst>
                <a:path extrusionOk="0" h="3971" w="13494">
                  <a:moveTo>
                    <a:pt x="0" y="0"/>
                  </a:moveTo>
                  <a:lnTo>
                    <a:pt x="0" y="3971"/>
                  </a:lnTo>
                  <a:lnTo>
                    <a:pt x="13494" y="3971"/>
                  </a:lnTo>
                  <a:lnTo>
                    <a:pt x="13494" y="0"/>
                  </a:lnTo>
                  <a:lnTo>
                    <a:pt x="11757" y="0"/>
                  </a:lnTo>
                  <a:cubicBezTo>
                    <a:pt x="11850" y="249"/>
                    <a:pt x="11881" y="497"/>
                    <a:pt x="11881" y="776"/>
                  </a:cubicBezTo>
                  <a:cubicBezTo>
                    <a:pt x="11881" y="2222"/>
                    <a:pt x="10705" y="3159"/>
                    <a:pt x="9493" y="3159"/>
                  </a:cubicBezTo>
                  <a:cubicBezTo>
                    <a:pt x="8859" y="3159"/>
                    <a:pt x="8214" y="2902"/>
                    <a:pt x="7724" y="2327"/>
                  </a:cubicBezTo>
                  <a:lnTo>
                    <a:pt x="7073" y="1551"/>
                  </a:lnTo>
                  <a:lnTo>
                    <a:pt x="6452" y="1551"/>
                  </a:lnTo>
                  <a:lnTo>
                    <a:pt x="5770" y="2327"/>
                  </a:lnTo>
                  <a:cubicBezTo>
                    <a:pt x="5280" y="2892"/>
                    <a:pt x="4635" y="3146"/>
                    <a:pt x="4001" y="3146"/>
                  </a:cubicBezTo>
                  <a:cubicBezTo>
                    <a:pt x="2789" y="3146"/>
                    <a:pt x="1613" y="2221"/>
                    <a:pt x="1613" y="776"/>
                  </a:cubicBezTo>
                  <a:cubicBezTo>
                    <a:pt x="1613" y="497"/>
                    <a:pt x="1675" y="249"/>
                    <a:pt x="173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1"/>
            <p:cNvSpPr/>
            <p:nvPr/>
          </p:nvSpPr>
          <p:spPr>
            <a:xfrm>
              <a:off x="2500975" y="2341400"/>
              <a:ext cx="79900" cy="99275"/>
            </a:xfrm>
            <a:custGeom>
              <a:rect b="b" l="l" r="r" t="t"/>
              <a:pathLst>
                <a:path extrusionOk="0" h="3971" w="3196">
                  <a:moveTo>
                    <a:pt x="0" y="0"/>
                  </a:moveTo>
                  <a:lnTo>
                    <a:pt x="0" y="3971"/>
                  </a:lnTo>
                  <a:lnTo>
                    <a:pt x="3195" y="3971"/>
                  </a:lnTo>
                  <a:lnTo>
                    <a:pt x="3195" y="2389"/>
                  </a:lnTo>
                  <a:lnTo>
                    <a:pt x="2389" y="2389"/>
                  </a:lnTo>
                  <a:lnTo>
                    <a:pt x="2389" y="1582"/>
                  </a:lnTo>
                  <a:lnTo>
                    <a:pt x="3195" y="1582"/>
                  </a:lnTo>
                  <a:lnTo>
                    <a:pt x="319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1"/>
            <p:cNvSpPr/>
            <p:nvPr/>
          </p:nvSpPr>
          <p:spPr>
            <a:xfrm>
              <a:off x="2659950" y="2341400"/>
              <a:ext cx="179150" cy="99275"/>
            </a:xfrm>
            <a:custGeom>
              <a:rect b="b" l="l" r="r" t="t"/>
              <a:pathLst>
                <a:path extrusionOk="0" h="3971" w="7166">
                  <a:moveTo>
                    <a:pt x="2885" y="931"/>
                  </a:moveTo>
                  <a:lnTo>
                    <a:pt x="3443" y="1489"/>
                  </a:lnTo>
                  <a:lnTo>
                    <a:pt x="1862" y="3071"/>
                  </a:lnTo>
                  <a:lnTo>
                    <a:pt x="1303" y="2513"/>
                  </a:lnTo>
                  <a:lnTo>
                    <a:pt x="2885" y="931"/>
                  </a:lnTo>
                  <a:close/>
                  <a:moveTo>
                    <a:pt x="5243" y="931"/>
                  </a:moveTo>
                  <a:lnTo>
                    <a:pt x="5801" y="1489"/>
                  </a:lnTo>
                  <a:lnTo>
                    <a:pt x="4250" y="3071"/>
                  </a:lnTo>
                  <a:lnTo>
                    <a:pt x="3661" y="2513"/>
                  </a:lnTo>
                  <a:lnTo>
                    <a:pt x="5243" y="931"/>
                  </a:lnTo>
                  <a:close/>
                  <a:moveTo>
                    <a:pt x="0" y="0"/>
                  </a:moveTo>
                  <a:lnTo>
                    <a:pt x="0" y="3971"/>
                  </a:lnTo>
                  <a:lnTo>
                    <a:pt x="7166" y="3971"/>
                  </a:lnTo>
                  <a:lnTo>
                    <a:pt x="7166"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71"/>
          <p:cNvGrpSpPr/>
          <p:nvPr/>
        </p:nvGrpSpPr>
        <p:grpSpPr>
          <a:xfrm>
            <a:off x="2527573" y="2184979"/>
            <a:ext cx="264581" cy="346481"/>
            <a:chOff x="1805375" y="2104100"/>
            <a:chExt cx="257475" cy="337175"/>
          </a:xfrm>
        </p:grpSpPr>
        <p:sp>
          <p:nvSpPr>
            <p:cNvPr id="1795" name="Google Shape;1795;p71"/>
            <p:cNvSpPr/>
            <p:nvPr/>
          </p:nvSpPr>
          <p:spPr>
            <a:xfrm>
              <a:off x="1816275" y="2301850"/>
              <a:ext cx="235650" cy="139425"/>
            </a:xfrm>
            <a:custGeom>
              <a:rect b="b" l="l" r="r" t="t"/>
              <a:pathLst>
                <a:path extrusionOk="0" h="5577" w="9426">
                  <a:moveTo>
                    <a:pt x="3131" y="1427"/>
                  </a:moveTo>
                  <a:lnTo>
                    <a:pt x="3690" y="1986"/>
                  </a:lnTo>
                  <a:lnTo>
                    <a:pt x="3131" y="2544"/>
                  </a:lnTo>
                  <a:lnTo>
                    <a:pt x="2573" y="1986"/>
                  </a:lnTo>
                  <a:lnTo>
                    <a:pt x="3131" y="1427"/>
                  </a:lnTo>
                  <a:close/>
                  <a:moveTo>
                    <a:pt x="6295" y="1427"/>
                  </a:moveTo>
                  <a:lnTo>
                    <a:pt x="6854" y="1986"/>
                  </a:lnTo>
                  <a:lnTo>
                    <a:pt x="6295" y="2544"/>
                  </a:lnTo>
                  <a:lnTo>
                    <a:pt x="5737" y="1986"/>
                  </a:lnTo>
                  <a:lnTo>
                    <a:pt x="6295" y="1427"/>
                  </a:lnTo>
                  <a:close/>
                  <a:moveTo>
                    <a:pt x="3131" y="0"/>
                  </a:moveTo>
                  <a:cubicBezTo>
                    <a:pt x="2294" y="0"/>
                    <a:pt x="1580" y="497"/>
                    <a:pt x="1270" y="1272"/>
                  </a:cubicBezTo>
                  <a:lnTo>
                    <a:pt x="464" y="3412"/>
                  </a:lnTo>
                  <a:cubicBezTo>
                    <a:pt x="1" y="4581"/>
                    <a:pt x="963" y="5577"/>
                    <a:pt x="1971" y="5577"/>
                  </a:cubicBezTo>
                  <a:cubicBezTo>
                    <a:pt x="2381" y="5577"/>
                    <a:pt x="2799" y="5411"/>
                    <a:pt x="3131" y="5025"/>
                  </a:cubicBezTo>
                  <a:lnTo>
                    <a:pt x="3907" y="4126"/>
                  </a:lnTo>
                  <a:cubicBezTo>
                    <a:pt x="4000" y="4033"/>
                    <a:pt x="4093" y="3971"/>
                    <a:pt x="4217" y="3971"/>
                  </a:cubicBezTo>
                  <a:lnTo>
                    <a:pt x="5210" y="3971"/>
                  </a:lnTo>
                  <a:cubicBezTo>
                    <a:pt x="5334" y="3971"/>
                    <a:pt x="5427" y="4033"/>
                    <a:pt x="5520" y="4126"/>
                  </a:cubicBezTo>
                  <a:lnTo>
                    <a:pt x="6295" y="5025"/>
                  </a:lnTo>
                  <a:cubicBezTo>
                    <a:pt x="6627" y="5411"/>
                    <a:pt x="7045" y="5577"/>
                    <a:pt x="7456" y="5577"/>
                  </a:cubicBezTo>
                  <a:cubicBezTo>
                    <a:pt x="8463" y="5577"/>
                    <a:pt x="9426" y="4581"/>
                    <a:pt x="8963" y="3412"/>
                  </a:cubicBezTo>
                  <a:lnTo>
                    <a:pt x="8156" y="1272"/>
                  </a:lnTo>
                  <a:cubicBezTo>
                    <a:pt x="7877" y="497"/>
                    <a:pt x="7133" y="0"/>
                    <a:pt x="632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1"/>
            <p:cNvSpPr/>
            <p:nvPr/>
          </p:nvSpPr>
          <p:spPr>
            <a:xfrm>
              <a:off x="1870500" y="2104100"/>
              <a:ext cx="127975" cy="178375"/>
            </a:xfrm>
            <a:custGeom>
              <a:rect b="b" l="l" r="r" t="t"/>
              <a:pathLst>
                <a:path extrusionOk="0" h="7135" w="5119">
                  <a:moveTo>
                    <a:pt x="2544" y="0"/>
                  </a:moveTo>
                  <a:lnTo>
                    <a:pt x="1738" y="838"/>
                  </a:lnTo>
                  <a:cubicBezTo>
                    <a:pt x="1521" y="1055"/>
                    <a:pt x="1397" y="1334"/>
                    <a:pt x="1397" y="1644"/>
                  </a:cubicBezTo>
                  <a:lnTo>
                    <a:pt x="1" y="2451"/>
                  </a:lnTo>
                  <a:lnTo>
                    <a:pt x="404" y="3257"/>
                  </a:lnTo>
                  <a:lnTo>
                    <a:pt x="1366" y="2606"/>
                  </a:lnTo>
                  <a:lnTo>
                    <a:pt x="1366" y="7135"/>
                  </a:lnTo>
                  <a:lnTo>
                    <a:pt x="3723" y="7135"/>
                  </a:lnTo>
                  <a:lnTo>
                    <a:pt x="3723" y="2606"/>
                  </a:lnTo>
                  <a:lnTo>
                    <a:pt x="4685" y="3257"/>
                  </a:lnTo>
                  <a:lnTo>
                    <a:pt x="5119" y="2606"/>
                  </a:lnTo>
                  <a:lnTo>
                    <a:pt x="3723" y="1644"/>
                  </a:lnTo>
                  <a:cubicBezTo>
                    <a:pt x="3723" y="1334"/>
                    <a:pt x="3599" y="1055"/>
                    <a:pt x="3382" y="838"/>
                  </a:cubicBezTo>
                  <a:lnTo>
                    <a:pt x="254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1"/>
            <p:cNvSpPr/>
            <p:nvPr/>
          </p:nvSpPr>
          <p:spPr>
            <a:xfrm>
              <a:off x="1824750" y="2163800"/>
              <a:ext cx="20975" cy="20200"/>
            </a:xfrm>
            <a:custGeom>
              <a:rect b="b" l="l" r="r" t="t"/>
              <a:pathLst>
                <a:path extrusionOk="0" h="808" w="839">
                  <a:moveTo>
                    <a:pt x="1" y="1"/>
                  </a:moveTo>
                  <a:lnTo>
                    <a:pt x="1" y="807"/>
                  </a:lnTo>
                  <a:lnTo>
                    <a:pt x="838" y="807"/>
                  </a:lnTo>
                  <a:lnTo>
                    <a:pt x="83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1"/>
            <p:cNvSpPr/>
            <p:nvPr/>
          </p:nvSpPr>
          <p:spPr>
            <a:xfrm>
              <a:off x="1824750" y="2124250"/>
              <a:ext cx="20975" cy="20200"/>
            </a:xfrm>
            <a:custGeom>
              <a:rect b="b" l="l" r="r" t="t"/>
              <a:pathLst>
                <a:path extrusionOk="0" h="808" w="839">
                  <a:moveTo>
                    <a:pt x="1" y="1"/>
                  </a:moveTo>
                  <a:lnTo>
                    <a:pt x="1" y="807"/>
                  </a:lnTo>
                  <a:lnTo>
                    <a:pt x="838" y="807"/>
                  </a:lnTo>
                  <a:lnTo>
                    <a:pt x="838"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1"/>
            <p:cNvSpPr/>
            <p:nvPr/>
          </p:nvSpPr>
          <p:spPr>
            <a:xfrm>
              <a:off x="2022500" y="216380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1"/>
            <p:cNvSpPr/>
            <p:nvPr/>
          </p:nvSpPr>
          <p:spPr>
            <a:xfrm>
              <a:off x="2022500" y="2124250"/>
              <a:ext cx="20175" cy="20200"/>
            </a:xfrm>
            <a:custGeom>
              <a:rect b="b" l="l" r="r" t="t"/>
              <a:pathLst>
                <a:path extrusionOk="0" h="808" w="807">
                  <a:moveTo>
                    <a:pt x="0" y="1"/>
                  </a:moveTo>
                  <a:lnTo>
                    <a:pt x="0" y="807"/>
                  </a:lnTo>
                  <a:lnTo>
                    <a:pt x="807" y="807"/>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1"/>
            <p:cNvSpPr/>
            <p:nvPr/>
          </p:nvSpPr>
          <p:spPr>
            <a:xfrm>
              <a:off x="1983725" y="2199475"/>
              <a:ext cx="79125" cy="83000"/>
            </a:xfrm>
            <a:custGeom>
              <a:rect b="b" l="l" r="r" t="t"/>
              <a:pathLst>
                <a:path extrusionOk="0" h="3320" w="3165">
                  <a:moveTo>
                    <a:pt x="0" y="1"/>
                  </a:moveTo>
                  <a:lnTo>
                    <a:pt x="0" y="3320"/>
                  </a:lnTo>
                  <a:lnTo>
                    <a:pt x="3164" y="3320"/>
                  </a:lnTo>
                  <a:lnTo>
                    <a:pt x="3164" y="1924"/>
                  </a:lnTo>
                  <a:lnTo>
                    <a:pt x="2358" y="1428"/>
                  </a:lnTo>
                  <a:lnTo>
                    <a:pt x="2358" y="156"/>
                  </a:lnTo>
                  <a:lnTo>
                    <a:pt x="1582" y="156"/>
                  </a:lnTo>
                  <a:lnTo>
                    <a:pt x="1582" y="962"/>
                  </a:lnTo>
                  <a:lnTo>
                    <a:pt x="0"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1"/>
            <p:cNvSpPr/>
            <p:nvPr/>
          </p:nvSpPr>
          <p:spPr>
            <a:xfrm>
              <a:off x="1805375" y="2199475"/>
              <a:ext cx="79125" cy="83000"/>
            </a:xfrm>
            <a:custGeom>
              <a:rect b="b" l="l" r="r" t="t"/>
              <a:pathLst>
                <a:path extrusionOk="0" h="3320" w="3165">
                  <a:moveTo>
                    <a:pt x="3164" y="1"/>
                  </a:moveTo>
                  <a:lnTo>
                    <a:pt x="1582" y="962"/>
                  </a:lnTo>
                  <a:lnTo>
                    <a:pt x="1582" y="156"/>
                  </a:lnTo>
                  <a:lnTo>
                    <a:pt x="776" y="156"/>
                  </a:lnTo>
                  <a:lnTo>
                    <a:pt x="776" y="1428"/>
                  </a:lnTo>
                  <a:lnTo>
                    <a:pt x="0" y="1924"/>
                  </a:lnTo>
                  <a:lnTo>
                    <a:pt x="0" y="3320"/>
                  </a:lnTo>
                  <a:lnTo>
                    <a:pt x="3164" y="3320"/>
                  </a:lnTo>
                  <a:lnTo>
                    <a:pt x="3164"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71"/>
          <p:cNvGrpSpPr/>
          <p:nvPr/>
        </p:nvGrpSpPr>
        <p:grpSpPr>
          <a:xfrm>
            <a:off x="1710760" y="2204092"/>
            <a:ext cx="346661" cy="306045"/>
            <a:chOff x="1010500" y="2122700"/>
            <a:chExt cx="337350" cy="297825"/>
          </a:xfrm>
        </p:grpSpPr>
        <p:sp>
          <p:nvSpPr>
            <p:cNvPr id="1804" name="Google Shape;1804;p71"/>
            <p:cNvSpPr/>
            <p:nvPr/>
          </p:nvSpPr>
          <p:spPr>
            <a:xfrm>
              <a:off x="1327675" y="214287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1"/>
            <p:cNvSpPr/>
            <p:nvPr/>
          </p:nvSpPr>
          <p:spPr>
            <a:xfrm>
              <a:off x="1108975" y="2123375"/>
              <a:ext cx="139625" cy="138175"/>
            </a:xfrm>
            <a:custGeom>
              <a:rect b="b" l="l" r="r" t="t"/>
              <a:pathLst>
                <a:path extrusionOk="0" h="5527" w="5585">
                  <a:moveTo>
                    <a:pt x="2143" y="0"/>
                  </a:moveTo>
                  <a:cubicBezTo>
                    <a:pt x="2112" y="0"/>
                    <a:pt x="2080" y="2"/>
                    <a:pt x="2048" y="5"/>
                  </a:cubicBezTo>
                  <a:lnTo>
                    <a:pt x="1" y="5"/>
                  </a:lnTo>
                  <a:lnTo>
                    <a:pt x="1" y="2735"/>
                  </a:lnTo>
                  <a:cubicBezTo>
                    <a:pt x="1" y="3014"/>
                    <a:pt x="210" y="3153"/>
                    <a:pt x="419" y="3153"/>
                  </a:cubicBezTo>
                  <a:cubicBezTo>
                    <a:pt x="629" y="3153"/>
                    <a:pt x="838" y="3014"/>
                    <a:pt x="838" y="2735"/>
                  </a:cubicBezTo>
                  <a:lnTo>
                    <a:pt x="838" y="1556"/>
                  </a:lnTo>
                  <a:lnTo>
                    <a:pt x="1645" y="1556"/>
                  </a:lnTo>
                  <a:lnTo>
                    <a:pt x="1645" y="2766"/>
                  </a:lnTo>
                  <a:cubicBezTo>
                    <a:pt x="1614" y="3262"/>
                    <a:pt x="1304" y="3696"/>
                    <a:pt x="838" y="3882"/>
                  </a:cubicBezTo>
                  <a:lnTo>
                    <a:pt x="838" y="5123"/>
                  </a:lnTo>
                  <a:cubicBezTo>
                    <a:pt x="838" y="5340"/>
                    <a:pt x="993" y="5526"/>
                    <a:pt x="1210" y="5526"/>
                  </a:cubicBezTo>
                  <a:lnTo>
                    <a:pt x="1955" y="5526"/>
                  </a:lnTo>
                  <a:cubicBezTo>
                    <a:pt x="2265" y="5526"/>
                    <a:pt x="2544" y="5402"/>
                    <a:pt x="2761" y="5216"/>
                  </a:cubicBezTo>
                  <a:cubicBezTo>
                    <a:pt x="2979" y="5402"/>
                    <a:pt x="3258" y="5526"/>
                    <a:pt x="3568" y="5526"/>
                  </a:cubicBezTo>
                  <a:lnTo>
                    <a:pt x="4374" y="5526"/>
                  </a:lnTo>
                  <a:cubicBezTo>
                    <a:pt x="4592" y="5526"/>
                    <a:pt x="4778" y="5340"/>
                    <a:pt x="4778" y="5123"/>
                  </a:cubicBezTo>
                  <a:lnTo>
                    <a:pt x="4778" y="3882"/>
                  </a:lnTo>
                  <a:cubicBezTo>
                    <a:pt x="4281" y="3727"/>
                    <a:pt x="3971" y="3293"/>
                    <a:pt x="3971" y="2766"/>
                  </a:cubicBezTo>
                  <a:lnTo>
                    <a:pt x="3971" y="1587"/>
                  </a:lnTo>
                  <a:lnTo>
                    <a:pt x="4778" y="1587"/>
                  </a:lnTo>
                  <a:lnTo>
                    <a:pt x="4778" y="2735"/>
                  </a:lnTo>
                  <a:cubicBezTo>
                    <a:pt x="4778" y="3014"/>
                    <a:pt x="4979" y="3153"/>
                    <a:pt x="5181" y="3153"/>
                  </a:cubicBezTo>
                  <a:cubicBezTo>
                    <a:pt x="5383" y="3153"/>
                    <a:pt x="5584" y="3014"/>
                    <a:pt x="5584" y="2735"/>
                  </a:cubicBezTo>
                  <a:lnTo>
                    <a:pt x="5584" y="5"/>
                  </a:lnTo>
                  <a:lnTo>
                    <a:pt x="3661" y="5"/>
                  </a:lnTo>
                  <a:cubicBezTo>
                    <a:pt x="3632" y="2"/>
                    <a:pt x="3603" y="0"/>
                    <a:pt x="3574" y="0"/>
                  </a:cubicBezTo>
                  <a:cubicBezTo>
                    <a:pt x="3319" y="0"/>
                    <a:pt x="3049" y="117"/>
                    <a:pt x="2854" y="284"/>
                  </a:cubicBezTo>
                  <a:cubicBezTo>
                    <a:pt x="2660" y="117"/>
                    <a:pt x="2415" y="0"/>
                    <a:pt x="214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1"/>
            <p:cNvSpPr/>
            <p:nvPr/>
          </p:nvSpPr>
          <p:spPr>
            <a:xfrm>
              <a:off x="1050825" y="2123450"/>
              <a:ext cx="60500" cy="138100"/>
            </a:xfrm>
            <a:custGeom>
              <a:rect b="b" l="l" r="r" t="t"/>
              <a:pathLst>
                <a:path extrusionOk="0" h="5524" w="2420">
                  <a:moveTo>
                    <a:pt x="1124" y="1"/>
                  </a:moveTo>
                  <a:cubicBezTo>
                    <a:pt x="498" y="1"/>
                    <a:pt x="0" y="517"/>
                    <a:pt x="0" y="1150"/>
                  </a:cubicBezTo>
                  <a:lnTo>
                    <a:pt x="0" y="4345"/>
                  </a:lnTo>
                  <a:cubicBezTo>
                    <a:pt x="0" y="4996"/>
                    <a:pt x="528" y="5523"/>
                    <a:pt x="1179" y="5523"/>
                  </a:cubicBezTo>
                  <a:lnTo>
                    <a:pt x="2420" y="5523"/>
                  </a:lnTo>
                  <a:cubicBezTo>
                    <a:pt x="2358" y="5399"/>
                    <a:pt x="2358" y="5275"/>
                    <a:pt x="2358" y="5120"/>
                  </a:cubicBezTo>
                  <a:lnTo>
                    <a:pt x="2327" y="5151"/>
                  </a:lnTo>
                  <a:lnTo>
                    <a:pt x="2327" y="3879"/>
                  </a:lnTo>
                  <a:cubicBezTo>
                    <a:pt x="1861" y="3724"/>
                    <a:pt x="1551" y="3259"/>
                    <a:pt x="1520" y="2763"/>
                  </a:cubicBezTo>
                  <a:lnTo>
                    <a:pt x="1520" y="2"/>
                  </a:lnTo>
                  <a:lnTo>
                    <a:pt x="1179" y="2"/>
                  </a:lnTo>
                  <a:cubicBezTo>
                    <a:pt x="1161" y="1"/>
                    <a:pt x="1142" y="1"/>
                    <a:pt x="1124"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1"/>
            <p:cNvSpPr/>
            <p:nvPr/>
          </p:nvSpPr>
          <p:spPr>
            <a:xfrm>
              <a:off x="1246250" y="2122700"/>
              <a:ext cx="61275" cy="138850"/>
            </a:xfrm>
            <a:custGeom>
              <a:rect b="b" l="l" r="r" t="t"/>
              <a:pathLst>
                <a:path extrusionOk="0" h="5554" w="2451">
                  <a:moveTo>
                    <a:pt x="1241" y="1"/>
                  </a:moveTo>
                  <a:lnTo>
                    <a:pt x="1241" y="32"/>
                  </a:lnTo>
                  <a:lnTo>
                    <a:pt x="869" y="32"/>
                  </a:lnTo>
                  <a:lnTo>
                    <a:pt x="869" y="2793"/>
                  </a:lnTo>
                  <a:cubicBezTo>
                    <a:pt x="869" y="3289"/>
                    <a:pt x="527" y="3723"/>
                    <a:pt x="62" y="3909"/>
                  </a:cubicBezTo>
                  <a:lnTo>
                    <a:pt x="62" y="5181"/>
                  </a:lnTo>
                  <a:cubicBezTo>
                    <a:pt x="62" y="5305"/>
                    <a:pt x="31" y="5429"/>
                    <a:pt x="0" y="5553"/>
                  </a:cubicBezTo>
                  <a:lnTo>
                    <a:pt x="1272" y="5553"/>
                  </a:lnTo>
                  <a:cubicBezTo>
                    <a:pt x="1923" y="5553"/>
                    <a:pt x="2451" y="5026"/>
                    <a:pt x="2451" y="4375"/>
                  </a:cubicBezTo>
                  <a:lnTo>
                    <a:pt x="2451" y="1211"/>
                  </a:lnTo>
                  <a:cubicBezTo>
                    <a:pt x="2451" y="528"/>
                    <a:pt x="1923" y="1"/>
                    <a:pt x="124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1"/>
            <p:cNvSpPr/>
            <p:nvPr/>
          </p:nvSpPr>
          <p:spPr>
            <a:xfrm>
              <a:off x="1062450" y="2281675"/>
              <a:ext cx="225700" cy="138850"/>
            </a:xfrm>
            <a:custGeom>
              <a:rect b="b" l="l" r="r" t="t"/>
              <a:pathLst>
                <a:path extrusionOk="0" h="5554" w="9028">
                  <a:moveTo>
                    <a:pt x="3071" y="1428"/>
                  </a:moveTo>
                  <a:lnTo>
                    <a:pt x="3630" y="1986"/>
                  </a:lnTo>
                  <a:lnTo>
                    <a:pt x="3071" y="2544"/>
                  </a:lnTo>
                  <a:lnTo>
                    <a:pt x="2513" y="1986"/>
                  </a:lnTo>
                  <a:lnTo>
                    <a:pt x="3071" y="1428"/>
                  </a:lnTo>
                  <a:close/>
                  <a:moveTo>
                    <a:pt x="6235" y="1428"/>
                  </a:moveTo>
                  <a:lnTo>
                    <a:pt x="6794" y="1986"/>
                  </a:lnTo>
                  <a:lnTo>
                    <a:pt x="6235" y="2544"/>
                  </a:lnTo>
                  <a:lnTo>
                    <a:pt x="5677" y="1986"/>
                  </a:lnTo>
                  <a:lnTo>
                    <a:pt x="6235" y="1428"/>
                  </a:lnTo>
                  <a:close/>
                  <a:moveTo>
                    <a:pt x="3071" y="1"/>
                  </a:moveTo>
                  <a:cubicBezTo>
                    <a:pt x="2265" y="1"/>
                    <a:pt x="1520" y="497"/>
                    <a:pt x="1241" y="1273"/>
                  </a:cubicBezTo>
                  <a:lnTo>
                    <a:pt x="404" y="3413"/>
                  </a:lnTo>
                  <a:cubicBezTo>
                    <a:pt x="1" y="4437"/>
                    <a:pt x="776" y="5553"/>
                    <a:pt x="1862" y="5553"/>
                  </a:cubicBezTo>
                  <a:cubicBezTo>
                    <a:pt x="2327" y="5553"/>
                    <a:pt x="2761" y="5367"/>
                    <a:pt x="3071" y="4995"/>
                  </a:cubicBezTo>
                  <a:lnTo>
                    <a:pt x="3847" y="4095"/>
                  </a:lnTo>
                  <a:cubicBezTo>
                    <a:pt x="3940" y="4033"/>
                    <a:pt x="4033" y="3971"/>
                    <a:pt x="4157" y="3971"/>
                  </a:cubicBezTo>
                  <a:lnTo>
                    <a:pt x="5150" y="3971"/>
                  </a:lnTo>
                  <a:cubicBezTo>
                    <a:pt x="5274" y="3971"/>
                    <a:pt x="5367" y="4033"/>
                    <a:pt x="5460" y="4095"/>
                  </a:cubicBezTo>
                  <a:lnTo>
                    <a:pt x="6235" y="4995"/>
                  </a:lnTo>
                  <a:cubicBezTo>
                    <a:pt x="6566" y="5379"/>
                    <a:pt x="7000" y="5550"/>
                    <a:pt x="7426" y="5550"/>
                  </a:cubicBezTo>
                  <a:cubicBezTo>
                    <a:pt x="8240" y="5550"/>
                    <a:pt x="9027" y="4928"/>
                    <a:pt x="9027" y="3971"/>
                  </a:cubicBezTo>
                  <a:cubicBezTo>
                    <a:pt x="9027" y="3785"/>
                    <a:pt x="8996" y="3568"/>
                    <a:pt x="8903" y="3413"/>
                  </a:cubicBezTo>
                  <a:lnTo>
                    <a:pt x="8097" y="1273"/>
                  </a:lnTo>
                  <a:cubicBezTo>
                    <a:pt x="7817" y="497"/>
                    <a:pt x="7073" y="1"/>
                    <a:pt x="626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1"/>
            <p:cNvSpPr/>
            <p:nvPr/>
          </p:nvSpPr>
          <p:spPr>
            <a:xfrm>
              <a:off x="1010500" y="214287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71"/>
          <p:cNvGrpSpPr/>
          <p:nvPr/>
        </p:nvGrpSpPr>
        <p:grpSpPr>
          <a:xfrm>
            <a:off x="917067" y="2184183"/>
            <a:ext cx="346661" cy="346969"/>
            <a:chOff x="238125" y="2103325"/>
            <a:chExt cx="337350" cy="337650"/>
          </a:xfrm>
        </p:grpSpPr>
        <p:sp>
          <p:nvSpPr>
            <p:cNvPr id="1811" name="Google Shape;1811;p71"/>
            <p:cNvSpPr/>
            <p:nvPr/>
          </p:nvSpPr>
          <p:spPr>
            <a:xfrm>
              <a:off x="289175" y="2182425"/>
              <a:ext cx="227350" cy="258550"/>
            </a:xfrm>
            <a:custGeom>
              <a:rect b="b" l="l" r="r" t="t"/>
              <a:pathLst>
                <a:path extrusionOk="0" h="10342" w="9094">
                  <a:moveTo>
                    <a:pt x="3107" y="6204"/>
                  </a:moveTo>
                  <a:lnTo>
                    <a:pt x="3666" y="6763"/>
                  </a:lnTo>
                  <a:lnTo>
                    <a:pt x="3107" y="7321"/>
                  </a:lnTo>
                  <a:lnTo>
                    <a:pt x="2549" y="6763"/>
                  </a:lnTo>
                  <a:lnTo>
                    <a:pt x="3107" y="6204"/>
                  </a:lnTo>
                  <a:close/>
                  <a:moveTo>
                    <a:pt x="6271" y="6204"/>
                  </a:moveTo>
                  <a:lnTo>
                    <a:pt x="6830" y="6763"/>
                  </a:lnTo>
                  <a:lnTo>
                    <a:pt x="6271" y="7321"/>
                  </a:lnTo>
                  <a:lnTo>
                    <a:pt x="5713" y="6763"/>
                  </a:lnTo>
                  <a:lnTo>
                    <a:pt x="6271" y="6204"/>
                  </a:lnTo>
                  <a:close/>
                  <a:moveTo>
                    <a:pt x="4720" y="0"/>
                  </a:moveTo>
                  <a:cubicBezTo>
                    <a:pt x="3200" y="0"/>
                    <a:pt x="1928" y="1241"/>
                    <a:pt x="1928" y="2761"/>
                  </a:cubicBezTo>
                  <a:lnTo>
                    <a:pt x="1928" y="3164"/>
                  </a:lnTo>
                  <a:lnTo>
                    <a:pt x="4317" y="3164"/>
                  </a:lnTo>
                  <a:lnTo>
                    <a:pt x="4317" y="4777"/>
                  </a:lnTo>
                  <a:lnTo>
                    <a:pt x="3138" y="4777"/>
                  </a:lnTo>
                  <a:cubicBezTo>
                    <a:pt x="2301" y="4777"/>
                    <a:pt x="1587" y="5274"/>
                    <a:pt x="1277" y="6049"/>
                  </a:cubicBezTo>
                  <a:lnTo>
                    <a:pt x="440" y="8158"/>
                  </a:lnTo>
                  <a:cubicBezTo>
                    <a:pt x="1" y="9343"/>
                    <a:pt x="943" y="10342"/>
                    <a:pt x="1950" y="10342"/>
                  </a:cubicBezTo>
                  <a:cubicBezTo>
                    <a:pt x="2366" y="10342"/>
                    <a:pt x="2793" y="10171"/>
                    <a:pt x="3138" y="9771"/>
                  </a:cubicBezTo>
                  <a:lnTo>
                    <a:pt x="3914" y="8872"/>
                  </a:lnTo>
                  <a:cubicBezTo>
                    <a:pt x="3976" y="8779"/>
                    <a:pt x="4100" y="8748"/>
                    <a:pt x="4224" y="8748"/>
                  </a:cubicBezTo>
                  <a:lnTo>
                    <a:pt x="5217" y="8748"/>
                  </a:lnTo>
                  <a:cubicBezTo>
                    <a:pt x="5341" y="8748"/>
                    <a:pt x="5434" y="8779"/>
                    <a:pt x="5527" y="8872"/>
                  </a:cubicBezTo>
                  <a:lnTo>
                    <a:pt x="6302" y="9771"/>
                  </a:lnTo>
                  <a:cubicBezTo>
                    <a:pt x="6633" y="10156"/>
                    <a:pt x="7063" y="10327"/>
                    <a:pt x="7486" y="10327"/>
                  </a:cubicBezTo>
                  <a:cubicBezTo>
                    <a:pt x="8292" y="10327"/>
                    <a:pt x="9074" y="9704"/>
                    <a:pt x="9094" y="8748"/>
                  </a:cubicBezTo>
                  <a:cubicBezTo>
                    <a:pt x="9094" y="8531"/>
                    <a:pt x="9032" y="8345"/>
                    <a:pt x="8970" y="8158"/>
                  </a:cubicBezTo>
                  <a:lnTo>
                    <a:pt x="8163" y="6049"/>
                  </a:lnTo>
                  <a:cubicBezTo>
                    <a:pt x="7853" y="5274"/>
                    <a:pt x="7140" y="4777"/>
                    <a:pt x="6302" y="4777"/>
                  </a:cubicBezTo>
                  <a:lnTo>
                    <a:pt x="5092" y="4777"/>
                  </a:lnTo>
                  <a:lnTo>
                    <a:pt x="5092" y="3164"/>
                  </a:lnTo>
                  <a:lnTo>
                    <a:pt x="7481" y="3164"/>
                  </a:lnTo>
                  <a:lnTo>
                    <a:pt x="7481" y="2792"/>
                  </a:lnTo>
                  <a:cubicBezTo>
                    <a:pt x="7481" y="1272"/>
                    <a:pt x="6240" y="0"/>
                    <a:pt x="472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1"/>
            <p:cNvSpPr/>
            <p:nvPr/>
          </p:nvSpPr>
          <p:spPr>
            <a:xfrm>
              <a:off x="255175" y="2103325"/>
              <a:ext cx="92300" cy="79050"/>
            </a:xfrm>
            <a:custGeom>
              <a:rect b="b" l="l" r="r" t="t"/>
              <a:pathLst>
                <a:path extrusionOk="0" h="3162" w="3692">
                  <a:moveTo>
                    <a:pt x="2110" y="0"/>
                  </a:moveTo>
                  <a:cubicBezTo>
                    <a:pt x="714" y="0"/>
                    <a:pt x="0" y="1675"/>
                    <a:pt x="993" y="2699"/>
                  </a:cubicBezTo>
                  <a:cubicBezTo>
                    <a:pt x="1313" y="3019"/>
                    <a:pt x="1706" y="3161"/>
                    <a:pt x="2093" y="3161"/>
                  </a:cubicBezTo>
                  <a:cubicBezTo>
                    <a:pt x="2908" y="3161"/>
                    <a:pt x="3692" y="2529"/>
                    <a:pt x="3692" y="1582"/>
                  </a:cubicBezTo>
                  <a:cubicBezTo>
                    <a:pt x="3692" y="683"/>
                    <a:pt x="2978" y="0"/>
                    <a:pt x="211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1"/>
            <p:cNvSpPr/>
            <p:nvPr/>
          </p:nvSpPr>
          <p:spPr>
            <a:xfrm>
              <a:off x="353650" y="2103325"/>
              <a:ext cx="93100" cy="79050"/>
            </a:xfrm>
            <a:custGeom>
              <a:rect b="b" l="l" r="r" t="t"/>
              <a:pathLst>
                <a:path extrusionOk="0" h="3162" w="3724">
                  <a:moveTo>
                    <a:pt x="2141" y="0"/>
                  </a:moveTo>
                  <a:cubicBezTo>
                    <a:pt x="714" y="0"/>
                    <a:pt x="1" y="1675"/>
                    <a:pt x="993" y="2699"/>
                  </a:cubicBezTo>
                  <a:cubicBezTo>
                    <a:pt x="1323" y="3019"/>
                    <a:pt x="1724" y="3161"/>
                    <a:pt x="2115" y="3161"/>
                  </a:cubicBezTo>
                  <a:cubicBezTo>
                    <a:pt x="2939" y="3161"/>
                    <a:pt x="3723" y="2529"/>
                    <a:pt x="3723" y="1582"/>
                  </a:cubicBezTo>
                  <a:cubicBezTo>
                    <a:pt x="3723" y="683"/>
                    <a:pt x="3010" y="0"/>
                    <a:pt x="214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1"/>
            <p:cNvSpPr/>
            <p:nvPr/>
          </p:nvSpPr>
          <p:spPr>
            <a:xfrm>
              <a:off x="452925" y="2103325"/>
              <a:ext cx="92300" cy="79050"/>
            </a:xfrm>
            <a:custGeom>
              <a:rect b="b" l="l" r="r" t="t"/>
              <a:pathLst>
                <a:path extrusionOk="0" h="3162" w="3692">
                  <a:moveTo>
                    <a:pt x="2110" y="0"/>
                  </a:moveTo>
                  <a:cubicBezTo>
                    <a:pt x="714" y="0"/>
                    <a:pt x="0" y="1675"/>
                    <a:pt x="993" y="2699"/>
                  </a:cubicBezTo>
                  <a:cubicBezTo>
                    <a:pt x="1313" y="3019"/>
                    <a:pt x="1706" y="3161"/>
                    <a:pt x="2093" y="3161"/>
                  </a:cubicBezTo>
                  <a:cubicBezTo>
                    <a:pt x="2907" y="3161"/>
                    <a:pt x="3692" y="2529"/>
                    <a:pt x="3692" y="1582"/>
                  </a:cubicBezTo>
                  <a:cubicBezTo>
                    <a:pt x="3692" y="683"/>
                    <a:pt x="2978" y="0"/>
                    <a:pt x="2110"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1"/>
            <p:cNvSpPr/>
            <p:nvPr/>
          </p:nvSpPr>
          <p:spPr>
            <a:xfrm>
              <a:off x="471525" y="2182425"/>
              <a:ext cx="103950" cy="79125"/>
            </a:xfrm>
            <a:custGeom>
              <a:rect b="b" l="l" r="r" t="t"/>
              <a:pathLst>
                <a:path extrusionOk="0" h="3165" w="4158">
                  <a:moveTo>
                    <a:pt x="1366" y="0"/>
                  </a:moveTo>
                  <a:cubicBezTo>
                    <a:pt x="869" y="0"/>
                    <a:pt x="404" y="124"/>
                    <a:pt x="1" y="342"/>
                  </a:cubicBezTo>
                  <a:cubicBezTo>
                    <a:pt x="621" y="993"/>
                    <a:pt x="962" y="1862"/>
                    <a:pt x="962" y="2761"/>
                  </a:cubicBezTo>
                  <a:lnTo>
                    <a:pt x="962" y="3164"/>
                  </a:lnTo>
                  <a:lnTo>
                    <a:pt x="4157" y="3164"/>
                  </a:lnTo>
                  <a:lnTo>
                    <a:pt x="4157" y="2761"/>
                  </a:lnTo>
                  <a:cubicBezTo>
                    <a:pt x="4157" y="1241"/>
                    <a:pt x="2886" y="0"/>
                    <a:pt x="136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1"/>
            <p:cNvSpPr/>
            <p:nvPr/>
          </p:nvSpPr>
          <p:spPr>
            <a:xfrm>
              <a:off x="238125" y="2182150"/>
              <a:ext cx="103925" cy="79400"/>
            </a:xfrm>
            <a:custGeom>
              <a:rect b="b" l="l" r="r" t="t"/>
              <a:pathLst>
                <a:path extrusionOk="0" h="3176" w="4157">
                  <a:moveTo>
                    <a:pt x="2808" y="1"/>
                  </a:moveTo>
                  <a:cubicBezTo>
                    <a:pt x="1352" y="1"/>
                    <a:pt x="24" y="1160"/>
                    <a:pt x="0" y="2772"/>
                  </a:cubicBezTo>
                  <a:lnTo>
                    <a:pt x="0" y="3175"/>
                  </a:lnTo>
                  <a:lnTo>
                    <a:pt x="3195" y="3175"/>
                  </a:lnTo>
                  <a:lnTo>
                    <a:pt x="3195" y="2772"/>
                  </a:lnTo>
                  <a:cubicBezTo>
                    <a:pt x="3195" y="1873"/>
                    <a:pt x="3536" y="1004"/>
                    <a:pt x="4157" y="353"/>
                  </a:cubicBezTo>
                  <a:cubicBezTo>
                    <a:pt x="3718" y="111"/>
                    <a:pt x="3257" y="1"/>
                    <a:pt x="2808"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71"/>
          <p:cNvGrpSpPr/>
          <p:nvPr/>
        </p:nvGrpSpPr>
        <p:grpSpPr>
          <a:xfrm>
            <a:off x="7897785" y="1623190"/>
            <a:ext cx="305223" cy="348254"/>
            <a:chOff x="7031350" y="1557400"/>
            <a:chExt cx="297025" cy="338900"/>
          </a:xfrm>
        </p:grpSpPr>
        <p:sp>
          <p:nvSpPr>
            <p:cNvPr id="1818" name="Google Shape;1818;p71"/>
            <p:cNvSpPr/>
            <p:nvPr/>
          </p:nvSpPr>
          <p:spPr>
            <a:xfrm>
              <a:off x="7110450" y="1557400"/>
              <a:ext cx="138825" cy="141150"/>
            </a:xfrm>
            <a:custGeom>
              <a:rect b="b" l="l" r="r" t="t"/>
              <a:pathLst>
                <a:path extrusionOk="0" h="5646" w="5553">
                  <a:moveTo>
                    <a:pt x="2761" y="0"/>
                  </a:moveTo>
                  <a:cubicBezTo>
                    <a:pt x="1489" y="0"/>
                    <a:pt x="217" y="806"/>
                    <a:pt x="31" y="2419"/>
                  </a:cubicBezTo>
                  <a:lnTo>
                    <a:pt x="1582" y="2419"/>
                  </a:lnTo>
                  <a:lnTo>
                    <a:pt x="1582" y="3257"/>
                  </a:lnTo>
                  <a:lnTo>
                    <a:pt x="0" y="3257"/>
                  </a:lnTo>
                  <a:lnTo>
                    <a:pt x="0" y="4032"/>
                  </a:lnTo>
                  <a:lnTo>
                    <a:pt x="1582" y="4032"/>
                  </a:lnTo>
                  <a:lnTo>
                    <a:pt x="1582" y="4839"/>
                  </a:lnTo>
                  <a:lnTo>
                    <a:pt x="0" y="4839"/>
                  </a:lnTo>
                  <a:lnTo>
                    <a:pt x="0" y="5645"/>
                  </a:lnTo>
                  <a:lnTo>
                    <a:pt x="5553" y="5645"/>
                  </a:lnTo>
                  <a:lnTo>
                    <a:pt x="5553" y="4839"/>
                  </a:lnTo>
                  <a:lnTo>
                    <a:pt x="3971" y="4839"/>
                  </a:lnTo>
                  <a:lnTo>
                    <a:pt x="3971" y="4032"/>
                  </a:lnTo>
                  <a:lnTo>
                    <a:pt x="5553" y="4032"/>
                  </a:lnTo>
                  <a:lnTo>
                    <a:pt x="5553" y="3257"/>
                  </a:lnTo>
                  <a:lnTo>
                    <a:pt x="3971" y="3257"/>
                  </a:lnTo>
                  <a:lnTo>
                    <a:pt x="3971" y="2419"/>
                  </a:lnTo>
                  <a:lnTo>
                    <a:pt x="5491" y="2419"/>
                  </a:lnTo>
                  <a:cubicBezTo>
                    <a:pt x="5305" y="806"/>
                    <a:pt x="4033" y="0"/>
                    <a:pt x="276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1"/>
            <p:cNvSpPr/>
            <p:nvPr/>
          </p:nvSpPr>
          <p:spPr>
            <a:xfrm>
              <a:off x="7166275" y="1757450"/>
              <a:ext cx="23300" cy="19175"/>
            </a:xfrm>
            <a:custGeom>
              <a:rect b="b" l="l" r="r" t="t"/>
              <a:pathLst>
                <a:path extrusionOk="0" h="767" w="932">
                  <a:moveTo>
                    <a:pt x="528" y="1"/>
                  </a:moveTo>
                  <a:cubicBezTo>
                    <a:pt x="187" y="1"/>
                    <a:pt x="1" y="404"/>
                    <a:pt x="249" y="652"/>
                  </a:cubicBezTo>
                  <a:cubicBezTo>
                    <a:pt x="328" y="731"/>
                    <a:pt x="426" y="766"/>
                    <a:pt x="522" y="766"/>
                  </a:cubicBezTo>
                  <a:cubicBezTo>
                    <a:pt x="729" y="766"/>
                    <a:pt x="931" y="606"/>
                    <a:pt x="931" y="373"/>
                  </a:cubicBezTo>
                  <a:cubicBezTo>
                    <a:pt x="931" y="156"/>
                    <a:pt x="745" y="1"/>
                    <a:pt x="528"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1"/>
            <p:cNvSpPr/>
            <p:nvPr/>
          </p:nvSpPr>
          <p:spPr>
            <a:xfrm>
              <a:off x="7110450" y="1717125"/>
              <a:ext cx="138825" cy="179175"/>
            </a:xfrm>
            <a:custGeom>
              <a:rect b="b" l="l" r="r" t="t"/>
              <a:pathLst>
                <a:path extrusionOk="0" h="7167" w="5553">
                  <a:moveTo>
                    <a:pt x="2761" y="807"/>
                  </a:moveTo>
                  <a:cubicBezTo>
                    <a:pt x="3816" y="807"/>
                    <a:pt x="4343" y="2110"/>
                    <a:pt x="3598" y="2855"/>
                  </a:cubicBezTo>
                  <a:cubicBezTo>
                    <a:pt x="3358" y="3095"/>
                    <a:pt x="3062" y="3203"/>
                    <a:pt x="2772" y="3203"/>
                  </a:cubicBezTo>
                  <a:cubicBezTo>
                    <a:pt x="2165" y="3203"/>
                    <a:pt x="1582" y="2731"/>
                    <a:pt x="1582" y="2017"/>
                  </a:cubicBezTo>
                  <a:cubicBezTo>
                    <a:pt x="1582" y="1366"/>
                    <a:pt x="2110" y="807"/>
                    <a:pt x="2761" y="807"/>
                  </a:cubicBezTo>
                  <a:close/>
                  <a:moveTo>
                    <a:pt x="0" y="1"/>
                  </a:moveTo>
                  <a:lnTo>
                    <a:pt x="0" y="1986"/>
                  </a:lnTo>
                  <a:cubicBezTo>
                    <a:pt x="0" y="3351"/>
                    <a:pt x="1024" y="4499"/>
                    <a:pt x="2389" y="4685"/>
                  </a:cubicBezTo>
                  <a:lnTo>
                    <a:pt x="2389" y="6360"/>
                  </a:lnTo>
                  <a:lnTo>
                    <a:pt x="776" y="6360"/>
                  </a:lnTo>
                  <a:lnTo>
                    <a:pt x="776" y="7166"/>
                  </a:lnTo>
                  <a:lnTo>
                    <a:pt x="4746" y="7166"/>
                  </a:lnTo>
                  <a:lnTo>
                    <a:pt x="4746" y="6360"/>
                  </a:lnTo>
                  <a:lnTo>
                    <a:pt x="3164" y="6360"/>
                  </a:lnTo>
                  <a:lnTo>
                    <a:pt x="3164" y="4685"/>
                  </a:lnTo>
                  <a:cubicBezTo>
                    <a:pt x="4498" y="4499"/>
                    <a:pt x="5522" y="3351"/>
                    <a:pt x="5553" y="1986"/>
                  </a:cubicBezTo>
                  <a:lnTo>
                    <a:pt x="555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1"/>
            <p:cNvSpPr/>
            <p:nvPr/>
          </p:nvSpPr>
          <p:spPr>
            <a:xfrm>
              <a:off x="7268650" y="1677575"/>
              <a:ext cx="20175" cy="59750"/>
            </a:xfrm>
            <a:custGeom>
              <a:rect b="b" l="l" r="r" t="t"/>
              <a:pathLst>
                <a:path extrusionOk="0" h="2390" w="807">
                  <a:moveTo>
                    <a:pt x="0" y="1"/>
                  </a:moveTo>
                  <a:lnTo>
                    <a:pt x="0" y="2389"/>
                  </a:lnTo>
                  <a:lnTo>
                    <a:pt x="807" y="2389"/>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1"/>
            <p:cNvSpPr/>
            <p:nvPr/>
          </p:nvSpPr>
          <p:spPr>
            <a:xfrm>
              <a:off x="7070900" y="1677575"/>
              <a:ext cx="20175" cy="59750"/>
            </a:xfrm>
            <a:custGeom>
              <a:rect b="b" l="l" r="r" t="t"/>
              <a:pathLst>
                <a:path extrusionOk="0" h="2390" w="807">
                  <a:moveTo>
                    <a:pt x="0" y="1"/>
                  </a:moveTo>
                  <a:lnTo>
                    <a:pt x="0" y="2389"/>
                  </a:lnTo>
                  <a:lnTo>
                    <a:pt x="807" y="2389"/>
                  </a:lnTo>
                  <a:lnTo>
                    <a:pt x="807"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1"/>
            <p:cNvSpPr/>
            <p:nvPr/>
          </p:nvSpPr>
          <p:spPr>
            <a:xfrm>
              <a:off x="7308200" y="165742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1"/>
            <p:cNvSpPr/>
            <p:nvPr/>
          </p:nvSpPr>
          <p:spPr>
            <a:xfrm>
              <a:off x="7031350" y="1657425"/>
              <a:ext cx="20175" cy="99275"/>
            </a:xfrm>
            <a:custGeom>
              <a:rect b="b" l="l" r="r" t="t"/>
              <a:pathLst>
                <a:path extrusionOk="0" h="3971" w="807">
                  <a:moveTo>
                    <a:pt x="0" y="0"/>
                  </a:moveTo>
                  <a:lnTo>
                    <a:pt x="0" y="3971"/>
                  </a:lnTo>
                  <a:lnTo>
                    <a:pt x="807" y="3971"/>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71"/>
          <p:cNvGrpSpPr/>
          <p:nvPr/>
        </p:nvGrpSpPr>
        <p:grpSpPr>
          <a:xfrm>
            <a:off x="7123206" y="1623987"/>
            <a:ext cx="304426" cy="347457"/>
            <a:chOff x="6277575" y="1558175"/>
            <a:chExt cx="296250" cy="338125"/>
          </a:xfrm>
        </p:grpSpPr>
        <p:sp>
          <p:nvSpPr>
            <p:cNvPr id="1826" name="Google Shape;1826;p71"/>
            <p:cNvSpPr/>
            <p:nvPr/>
          </p:nvSpPr>
          <p:spPr>
            <a:xfrm>
              <a:off x="6335725" y="1637250"/>
              <a:ext cx="179175" cy="99275"/>
            </a:xfrm>
            <a:custGeom>
              <a:rect b="b" l="l" r="r" t="t"/>
              <a:pathLst>
                <a:path extrusionOk="0" h="3971" w="7167">
                  <a:moveTo>
                    <a:pt x="2048" y="621"/>
                  </a:moveTo>
                  <a:lnTo>
                    <a:pt x="2607" y="1180"/>
                  </a:lnTo>
                  <a:lnTo>
                    <a:pt x="2017" y="1738"/>
                  </a:lnTo>
                  <a:lnTo>
                    <a:pt x="1490" y="1180"/>
                  </a:lnTo>
                  <a:lnTo>
                    <a:pt x="2048" y="621"/>
                  </a:lnTo>
                  <a:close/>
                  <a:moveTo>
                    <a:pt x="5181" y="621"/>
                  </a:moveTo>
                  <a:lnTo>
                    <a:pt x="5740" y="1180"/>
                  </a:lnTo>
                  <a:lnTo>
                    <a:pt x="5181" y="1738"/>
                  </a:lnTo>
                  <a:lnTo>
                    <a:pt x="4623" y="1180"/>
                  </a:lnTo>
                  <a:lnTo>
                    <a:pt x="5181" y="621"/>
                  </a:lnTo>
                  <a:close/>
                  <a:moveTo>
                    <a:pt x="2017" y="1"/>
                  </a:moveTo>
                  <a:cubicBezTo>
                    <a:pt x="1521" y="1"/>
                    <a:pt x="1056" y="311"/>
                    <a:pt x="901" y="776"/>
                  </a:cubicBezTo>
                  <a:lnTo>
                    <a:pt x="63" y="2886"/>
                  </a:lnTo>
                  <a:cubicBezTo>
                    <a:pt x="32" y="2979"/>
                    <a:pt x="1" y="3072"/>
                    <a:pt x="32" y="3196"/>
                  </a:cubicBezTo>
                  <a:cubicBezTo>
                    <a:pt x="32" y="3663"/>
                    <a:pt x="418" y="3971"/>
                    <a:pt x="823" y="3971"/>
                  </a:cubicBezTo>
                  <a:cubicBezTo>
                    <a:pt x="1037" y="3971"/>
                    <a:pt x="1256" y="3885"/>
                    <a:pt x="1428" y="3692"/>
                  </a:cubicBezTo>
                  <a:lnTo>
                    <a:pt x="2203" y="2793"/>
                  </a:lnTo>
                  <a:cubicBezTo>
                    <a:pt x="2420" y="2545"/>
                    <a:pt x="2762" y="2389"/>
                    <a:pt x="3103" y="2389"/>
                  </a:cubicBezTo>
                  <a:lnTo>
                    <a:pt x="4095" y="2389"/>
                  </a:lnTo>
                  <a:cubicBezTo>
                    <a:pt x="4437" y="2389"/>
                    <a:pt x="4778" y="2545"/>
                    <a:pt x="4995" y="2793"/>
                  </a:cubicBezTo>
                  <a:lnTo>
                    <a:pt x="5771" y="3692"/>
                  </a:lnTo>
                  <a:cubicBezTo>
                    <a:pt x="5942" y="3885"/>
                    <a:pt x="6161" y="3971"/>
                    <a:pt x="6375" y="3971"/>
                  </a:cubicBezTo>
                  <a:cubicBezTo>
                    <a:pt x="6781" y="3971"/>
                    <a:pt x="7166" y="3663"/>
                    <a:pt x="7166" y="3196"/>
                  </a:cubicBezTo>
                  <a:cubicBezTo>
                    <a:pt x="7166" y="3072"/>
                    <a:pt x="7166" y="2979"/>
                    <a:pt x="7135" y="2886"/>
                  </a:cubicBezTo>
                  <a:lnTo>
                    <a:pt x="6298" y="776"/>
                  </a:lnTo>
                  <a:cubicBezTo>
                    <a:pt x="6143" y="311"/>
                    <a:pt x="5677" y="1"/>
                    <a:pt x="521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1"/>
            <p:cNvSpPr/>
            <p:nvPr/>
          </p:nvSpPr>
          <p:spPr>
            <a:xfrm>
              <a:off x="6277575" y="1558175"/>
              <a:ext cx="296250" cy="338125"/>
            </a:xfrm>
            <a:custGeom>
              <a:rect b="b" l="l" r="r" t="t"/>
              <a:pathLst>
                <a:path extrusionOk="0" h="13525" w="11850">
                  <a:moveTo>
                    <a:pt x="7538" y="2357"/>
                  </a:moveTo>
                  <a:cubicBezTo>
                    <a:pt x="8345" y="2357"/>
                    <a:pt x="9089" y="2854"/>
                    <a:pt x="9399" y="3629"/>
                  </a:cubicBezTo>
                  <a:lnTo>
                    <a:pt x="10206" y="5739"/>
                  </a:lnTo>
                  <a:cubicBezTo>
                    <a:pt x="10268" y="5925"/>
                    <a:pt x="10330" y="6142"/>
                    <a:pt x="10330" y="6328"/>
                  </a:cubicBezTo>
                  <a:cubicBezTo>
                    <a:pt x="10299" y="7196"/>
                    <a:pt x="9616" y="7910"/>
                    <a:pt x="8717" y="7910"/>
                  </a:cubicBezTo>
                  <a:cubicBezTo>
                    <a:pt x="8252" y="7910"/>
                    <a:pt x="7817" y="7724"/>
                    <a:pt x="7507" y="7352"/>
                  </a:cubicBezTo>
                  <a:lnTo>
                    <a:pt x="6732" y="6452"/>
                  </a:lnTo>
                  <a:cubicBezTo>
                    <a:pt x="6670" y="6359"/>
                    <a:pt x="6546" y="6328"/>
                    <a:pt x="6453" y="6328"/>
                  </a:cubicBezTo>
                  <a:lnTo>
                    <a:pt x="5429" y="6328"/>
                  </a:lnTo>
                  <a:cubicBezTo>
                    <a:pt x="5336" y="6328"/>
                    <a:pt x="5212" y="6359"/>
                    <a:pt x="5150" y="6452"/>
                  </a:cubicBezTo>
                  <a:lnTo>
                    <a:pt x="4374" y="7352"/>
                  </a:lnTo>
                  <a:cubicBezTo>
                    <a:pt x="4029" y="7751"/>
                    <a:pt x="3599" y="7922"/>
                    <a:pt x="3180" y="7922"/>
                  </a:cubicBezTo>
                  <a:cubicBezTo>
                    <a:pt x="2166" y="7922"/>
                    <a:pt x="1215" y="6923"/>
                    <a:pt x="1676" y="5739"/>
                  </a:cubicBezTo>
                  <a:lnTo>
                    <a:pt x="2513" y="3629"/>
                  </a:lnTo>
                  <a:cubicBezTo>
                    <a:pt x="2792" y="2854"/>
                    <a:pt x="3537" y="2357"/>
                    <a:pt x="4343" y="2357"/>
                  </a:cubicBezTo>
                  <a:close/>
                  <a:moveTo>
                    <a:pt x="4746" y="8685"/>
                  </a:moveTo>
                  <a:lnTo>
                    <a:pt x="4746" y="9492"/>
                  </a:lnTo>
                  <a:lnTo>
                    <a:pt x="3940" y="9492"/>
                  </a:lnTo>
                  <a:lnTo>
                    <a:pt x="3940" y="8685"/>
                  </a:lnTo>
                  <a:close/>
                  <a:moveTo>
                    <a:pt x="6328" y="8685"/>
                  </a:moveTo>
                  <a:lnTo>
                    <a:pt x="6328" y="9492"/>
                  </a:lnTo>
                  <a:lnTo>
                    <a:pt x="5553" y="9492"/>
                  </a:lnTo>
                  <a:lnTo>
                    <a:pt x="5553" y="8685"/>
                  </a:lnTo>
                  <a:close/>
                  <a:moveTo>
                    <a:pt x="7910" y="8685"/>
                  </a:moveTo>
                  <a:lnTo>
                    <a:pt x="7910" y="9492"/>
                  </a:lnTo>
                  <a:lnTo>
                    <a:pt x="7104" y="9492"/>
                  </a:lnTo>
                  <a:lnTo>
                    <a:pt x="7104" y="8685"/>
                  </a:lnTo>
                  <a:close/>
                  <a:moveTo>
                    <a:pt x="2358" y="0"/>
                  </a:moveTo>
                  <a:lnTo>
                    <a:pt x="2358" y="1179"/>
                  </a:lnTo>
                  <a:cubicBezTo>
                    <a:pt x="2358" y="1861"/>
                    <a:pt x="1831" y="2388"/>
                    <a:pt x="1179" y="2388"/>
                  </a:cubicBezTo>
                  <a:lnTo>
                    <a:pt x="0" y="2388"/>
                  </a:lnTo>
                  <a:lnTo>
                    <a:pt x="0" y="5739"/>
                  </a:lnTo>
                  <a:cubicBezTo>
                    <a:pt x="0" y="9306"/>
                    <a:pt x="2389" y="12470"/>
                    <a:pt x="5832" y="13493"/>
                  </a:cubicBezTo>
                  <a:lnTo>
                    <a:pt x="5925" y="13524"/>
                  </a:lnTo>
                  <a:lnTo>
                    <a:pt x="6018" y="13493"/>
                  </a:lnTo>
                  <a:cubicBezTo>
                    <a:pt x="9461" y="12470"/>
                    <a:pt x="11850" y="9306"/>
                    <a:pt x="11850" y="5739"/>
                  </a:cubicBezTo>
                  <a:lnTo>
                    <a:pt x="11850" y="2388"/>
                  </a:lnTo>
                  <a:lnTo>
                    <a:pt x="10702" y="2388"/>
                  </a:lnTo>
                  <a:cubicBezTo>
                    <a:pt x="10020" y="2388"/>
                    <a:pt x="9492" y="1861"/>
                    <a:pt x="9492" y="1179"/>
                  </a:cubicBezTo>
                  <a:lnTo>
                    <a:pt x="949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71"/>
          <p:cNvGrpSpPr/>
          <p:nvPr/>
        </p:nvGrpSpPr>
        <p:grpSpPr>
          <a:xfrm>
            <a:off x="6354998" y="1644693"/>
            <a:ext cx="356988" cy="305917"/>
            <a:chOff x="5530000" y="1578325"/>
            <a:chExt cx="347400" cy="297700"/>
          </a:xfrm>
        </p:grpSpPr>
        <p:sp>
          <p:nvSpPr>
            <p:cNvPr id="1829" name="Google Shape;1829;p71"/>
            <p:cNvSpPr/>
            <p:nvPr/>
          </p:nvSpPr>
          <p:spPr>
            <a:xfrm>
              <a:off x="5649425" y="1736525"/>
              <a:ext cx="227975" cy="139500"/>
            </a:xfrm>
            <a:custGeom>
              <a:rect b="b" l="l" r="r" t="t"/>
              <a:pathLst>
                <a:path extrusionOk="0" h="5580" w="9119">
                  <a:moveTo>
                    <a:pt x="2793" y="1427"/>
                  </a:moveTo>
                  <a:lnTo>
                    <a:pt x="3351" y="1986"/>
                  </a:lnTo>
                  <a:lnTo>
                    <a:pt x="2793" y="2544"/>
                  </a:lnTo>
                  <a:lnTo>
                    <a:pt x="2234" y="1986"/>
                  </a:lnTo>
                  <a:lnTo>
                    <a:pt x="2793" y="1427"/>
                  </a:lnTo>
                  <a:close/>
                  <a:moveTo>
                    <a:pt x="5957" y="1427"/>
                  </a:moveTo>
                  <a:lnTo>
                    <a:pt x="6515" y="1986"/>
                  </a:lnTo>
                  <a:lnTo>
                    <a:pt x="5957" y="2544"/>
                  </a:lnTo>
                  <a:lnTo>
                    <a:pt x="5398" y="1986"/>
                  </a:lnTo>
                  <a:lnTo>
                    <a:pt x="5957" y="1427"/>
                  </a:lnTo>
                  <a:close/>
                  <a:moveTo>
                    <a:pt x="2793" y="0"/>
                  </a:moveTo>
                  <a:cubicBezTo>
                    <a:pt x="1986" y="0"/>
                    <a:pt x="1242" y="497"/>
                    <a:pt x="931" y="1272"/>
                  </a:cubicBezTo>
                  <a:lnTo>
                    <a:pt x="125" y="3413"/>
                  </a:lnTo>
                  <a:cubicBezTo>
                    <a:pt x="32" y="3599"/>
                    <a:pt x="1" y="3785"/>
                    <a:pt x="1" y="3971"/>
                  </a:cubicBezTo>
                  <a:cubicBezTo>
                    <a:pt x="1" y="4949"/>
                    <a:pt x="791" y="5580"/>
                    <a:pt x="1606" y="5580"/>
                  </a:cubicBezTo>
                  <a:cubicBezTo>
                    <a:pt x="2031" y="5580"/>
                    <a:pt x="2463" y="5408"/>
                    <a:pt x="2793" y="5026"/>
                  </a:cubicBezTo>
                  <a:lnTo>
                    <a:pt x="3568" y="4126"/>
                  </a:lnTo>
                  <a:cubicBezTo>
                    <a:pt x="3661" y="4033"/>
                    <a:pt x="3754" y="3971"/>
                    <a:pt x="3878" y="3971"/>
                  </a:cubicBezTo>
                  <a:lnTo>
                    <a:pt x="4902" y="3971"/>
                  </a:lnTo>
                  <a:cubicBezTo>
                    <a:pt x="5026" y="3971"/>
                    <a:pt x="5119" y="4033"/>
                    <a:pt x="5212" y="4126"/>
                  </a:cubicBezTo>
                  <a:lnTo>
                    <a:pt x="5988" y="5026"/>
                  </a:lnTo>
                  <a:cubicBezTo>
                    <a:pt x="6320" y="5412"/>
                    <a:pt x="6738" y="5577"/>
                    <a:pt x="7148" y="5577"/>
                  </a:cubicBezTo>
                  <a:cubicBezTo>
                    <a:pt x="8156" y="5577"/>
                    <a:pt x="9118" y="4581"/>
                    <a:pt x="8655" y="3413"/>
                  </a:cubicBezTo>
                  <a:lnTo>
                    <a:pt x="7818" y="1272"/>
                  </a:lnTo>
                  <a:cubicBezTo>
                    <a:pt x="7539" y="497"/>
                    <a:pt x="6794" y="0"/>
                    <a:pt x="595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1"/>
            <p:cNvSpPr/>
            <p:nvPr/>
          </p:nvSpPr>
          <p:spPr>
            <a:xfrm>
              <a:off x="5777400" y="1610125"/>
              <a:ext cx="84550" cy="48100"/>
            </a:xfrm>
            <a:custGeom>
              <a:rect b="b" l="l" r="r" t="t"/>
              <a:pathLst>
                <a:path extrusionOk="0" h="1924" w="3382">
                  <a:moveTo>
                    <a:pt x="1489" y="0"/>
                  </a:moveTo>
                  <a:lnTo>
                    <a:pt x="931" y="590"/>
                  </a:lnTo>
                  <a:lnTo>
                    <a:pt x="1427" y="1086"/>
                  </a:lnTo>
                  <a:lnTo>
                    <a:pt x="0" y="1086"/>
                  </a:lnTo>
                  <a:lnTo>
                    <a:pt x="0" y="1923"/>
                  </a:lnTo>
                  <a:lnTo>
                    <a:pt x="3381" y="1923"/>
                  </a:lnTo>
                  <a:lnTo>
                    <a:pt x="14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1"/>
            <p:cNvSpPr/>
            <p:nvPr/>
          </p:nvSpPr>
          <p:spPr>
            <a:xfrm>
              <a:off x="5534650" y="1748925"/>
              <a:ext cx="94650" cy="47325"/>
            </a:xfrm>
            <a:custGeom>
              <a:rect b="b" l="l" r="r" t="t"/>
              <a:pathLst>
                <a:path extrusionOk="0" h="1893" w="3786">
                  <a:moveTo>
                    <a:pt x="1893" y="1"/>
                  </a:moveTo>
                  <a:lnTo>
                    <a:pt x="1" y="1893"/>
                  </a:lnTo>
                  <a:lnTo>
                    <a:pt x="3785" y="1893"/>
                  </a:lnTo>
                  <a:lnTo>
                    <a:pt x="3785" y="1086"/>
                  </a:lnTo>
                  <a:lnTo>
                    <a:pt x="1955" y="1086"/>
                  </a:lnTo>
                  <a:lnTo>
                    <a:pt x="2452" y="559"/>
                  </a:lnTo>
                  <a:lnTo>
                    <a:pt x="189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1"/>
            <p:cNvSpPr/>
            <p:nvPr/>
          </p:nvSpPr>
          <p:spPr>
            <a:xfrm>
              <a:off x="5530775" y="1578325"/>
              <a:ext cx="217950" cy="138825"/>
            </a:xfrm>
            <a:custGeom>
              <a:rect b="b" l="l" r="r" t="t"/>
              <a:pathLst>
                <a:path extrusionOk="0" h="5553" w="8718">
                  <a:moveTo>
                    <a:pt x="8686" y="3220"/>
                  </a:moveTo>
                  <a:lnTo>
                    <a:pt x="8686" y="3227"/>
                  </a:lnTo>
                  <a:lnTo>
                    <a:pt x="8717" y="3227"/>
                  </a:lnTo>
                  <a:cubicBezTo>
                    <a:pt x="8707" y="3224"/>
                    <a:pt x="8697" y="3222"/>
                    <a:pt x="8686" y="3220"/>
                  </a:cubicBezTo>
                  <a:close/>
                  <a:moveTo>
                    <a:pt x="4840" y="1707"/>
                  </a:moveTo>
                  <a:lnTo>
                    <a:pt x="5398" y="2265"/>
                  </a:lnTo>
                  <a:lnTo>
                    <a:pt x="4902" y="2792"/>
                  </a:lnTo>
                  <a:lnTo>
                    <a:pt x="5398" y="3289"/>
                  </a:lnTo>
                  <a:lnTo>
                    <a:pt x="4840" y="3847"/>
                  </a:lnTo>
                  <a:lnTo>
                    <a:pt x="4313" y="3320"/>
                  </a:lnTo>
                  <a:lnTo>
                    <a:pt x="3816" y="3847"/>
                  </a:lnTo>
                  <a:lnTo>
                    <a:pt x="3258" y="3289"/>
                  </a:lnTo>
                  <a:lnTo>
                    <a:pt x="3785" y="2761"/>
                  </a:lnTo>
                  <a:lnTo>
                    <a:pt x="3258" y="2265"/>
                  </a:lnTo>
                  <a:lnTo>
                    <a:pt x="3816" y="1707"/>
                  </a:lnTo>
                  <a:lnTo>
                    <a:pt x="4344" y="2203"/>
                  </a:lnTo>
                  <a:lnTo>
                    <a:pt x="4840" y="1707"/>
                  </a:lnTo>
                  <a:close/>
                  <a:moveTo>
                    <a:pt x="2327" y="1"/>
                  </a:moveTo>
                  <a:cubicBezTo>
                    <a:pt x="2451" y="652"/>
                    <a:pt x="2234" y="1334"/>
                    <a:pt x="1769" y="1800"/>
                  </a:cubicBezTo>
                  <a:cubicBezTo>
                    <a:pt x="1397" y="2172"/>
                    <a:pt x="900" y="2389"/>
                    <a:pt x="373" y="2389"/>
                  </a:cubicBezTo>
                  <a:cubicBezTo>
                    <a:pt x="249" y="2389"/>
                    <a:pt x="125" y="2358"/>
                    <a:pt x="1" y="2327"/>
                  </a:cubicBezTo>
                  <a:lnTo>
                    <a:pt x="1" y="3227"/>
                  </a:lnTo>
                  <a:cubicBezTo>
                    <a:pt x="137" y="3194"/>
                    <a:pt x="275" y="3179"/>
                    <a:pt x="414" y="3179"/>
                  </a:cubicBezTo>
                  <a:cubicBezTo>
                    <a:pt x="810" y="3179"/>
                    <a:pt x="1207" y="3307"/>
                    <a:pt x="1552" y="3537"/>
                  </a:cubicBezTo>
                  <a:cubicBezTo>
                    <a:pt x="2172" y="4002"/>
                    <a:pt x="2513" y="4777"/>
                    <a:pt x="2327" y="5553"/>
                  </a:cubicBezTo>
                  <a:lnTo>
                    <a:pt x="6391" y="5553"/>
                  </a:lnTo>
                  <a:cubicBezTo>
                    <a:pt x="6236" y="4839"/>
                    <a:pt x="6484" y="4095"/>
                    <a:pt x="7042" y="3630"/>
                  </a:cubicBezTo>
                  <a:cubicBezTo>
                    <a:pt x="7401" y="3342"/>
                    <a:pt x="7853" y="3184"/>
                    <a:pt x="8312" y="3184"/>
                  </a:cubicBezTo>
                  <a:cubicBezTo>
                    <a:pt x="8437" y="3184"/>
                    <a:pt x="8562" y="3196"/>
                    <a:pt x="8686" y="3220"/>
                  </a:cubicBezTo>
                  <a:lnTo>
                    <a:pt x="8686" y="3220"/>
                  </a:lnTo>
                  <a:lnTo>
                    <a:pt x="8686" y="2358"/>
                  </a:lnTo>
                  <a:cubicBezTo>
                    <a:pt x="8562" y="2358"/>
                    <a:pt x="8438" y="2389"/>
                    <a:pt x="8314" y="2389"/>
                  </a:cubicBezTo>
                  <a:cubicBezTo>
                    <a:pt x="7849" y="2389"/>
                    <a:pt x="7383" y="2234"/>
                    <a:pt x="7042" y="1924"/>
                  </a:cubicBezTo>
                  <a:cubicBezTo>
                    <a:pt x="6484" y="1458"/>
                    <a:pt x="6236" y="714"/>
                    <a:pt x="636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1"/>
            <p:cNvSpPr/>
            <p:nvPr/>
          </p:nvSpPr>
          <p:spPr>
            <a:xfrm>
              <a:off x="5706050" y="1578325"/>
              <a:ext cx="41900" cy="39550"/>
            </a:xfrm>
            <a:custGeom>
              <a:rect b="b" l="l" r="r" t="t"/>
              <a:pathLst>
                <a:path extrusionOk="0" h="1582" w="1676">
                  <a:moveTo>
                    <a:pt x="155" y="1"/>
                  </a:moveTo>
                  <a:cubicBezTo>
                    <a:pt x="0" y="466"/>
                    <a:pt x="155" y="993"/>
                    <a:pt x="528" y="1303"/>
                  </a:cubicBezTo>
                  <a:cubicBezTo>
                    <a:pt x="737" y="1492"/>
                    <a:pt x="1003" y="1581"/>
                    <a:pt x="1278" y="1581"/>
                  </a:cubicBezTo>
                  <a:cubicBezTo>
                    <a:pt x="1410" y="1581"/>
                    <a:pt x="1544" y="1561"/>
                    <a:pt x="1675" y="1520"/>
                  </a:cubicBezTo>
                  <a:lnTo>
                    <a:pt x="167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1"/>
            <p:cNvSpPr/>
            <p:nvPr/>
          </p:nvSpPr>
          <p:spPr>
            <a:xfrm>
              <a:off x="5530000" y="1677550"/>
              <a:ext cx="42675" cy="39600"/>
            </a:xfrm>
            <a:custGeom>
              <a:rect b="b" l="l" r="r" t="t"/>
              <a:pathLst>
                <a:path extrusionOk="0" h="1584" w="1707">
                  <a:moveTo>
                    <a:pt x="390" y="1"/>
                  </a:moveTo>
                  <a:cubicBezTo>
                    <a:pt x="260" y="1"/>
                    <a:pt x="129" y="21"/>
                    <a:pt x="1" y="64"/>
                  </a:cubicBezTo>
                  <a:lnTo>
                    <a:pt x="1" y="1584"/>
                  </a:lnTo>
                  <a:lnTo>
                    <a:pt x="1521" y="1584"/>
                  </a:lnTo>
                  <a:cubicBezTo>
                    <a:pt x="1707" y="1088"/>
                    <a:pt x="1521" y="529"/>
                    <a:pt x="1087" y="219"/>
                  </a:cubicBezTo>
                  <a:cubicBezTo>
                    <a:pt x="883" y="76"/>
                    <a:pt x="639" y="1"/>
                    <a:pt x="39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1"/>
            <p:cNvSpPr/>
            <p:nvPr/>
          </p:nvSpPr>
          <p:spPr>
            <a:xfrm>
              <a:off x="5706050" y="1677625"/>
              <a:ext cx="41900" cy="39525"/>
            </a:xfrm>
            <a:custGeom>
              <a:rect b="b" l="l" r="r" t="t"/>
              <a:pathLst>
                <a:path extrusionOk="0" h="1581" w="1676">
                  <a:moveTo>
                    <a:pt x="1278" y="0"/>
                  </a:moveTo>
                  <a:cubicBezTo>
                    <a:pt x="1003" y="0"/>
                    <a:pt x="737" y="90"/>
                    <a:pt x="528" y="278"/>
                  </a:cubicBezTo>
                  <a:cubicBezTo>
                    <a:pt x="155" y="588"/>
                    <a:pt x="0" y="1116"/>
                    <a:pt x="155" y="1581"/>
                  </a:cubicBezTo>
                  <a:lnTo>
                    <a:pt x="1675" y="1581"/>
                  </a:lnTo>
                  <a:lnTo>
                    <a:pt x="1675" y="61"/>
                  </a:lnTo>
                  <a:cubicBezTo>
                    <a:pt x="1544" y="21"/>
                    <a:pt x="1410" y="0"/>
                    <a:pt x="127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1"/>
            <p:cNvSpPr/>
            <p:nvPr/>
          </p:nvSpPr>
          <p:spPr>
            <a:xfrm>
              <a:off x="5530000" y="1578325"/>
              <a:ext cx="41900" cy="39700"/>
            </a:xfrm>
            <a:custGeom>
              <a:rect b="b" l="l" r="r" t="t"/>
              <a:pathLst>
                <a:path extrusionOk="0" h="1588" w="1676">
                  <a:moveTo>
                    <a:pt x="1" y="1"/>
                  </a:moveTo>
                  <a:lnTo>
                    <a:pt x="1" y="1520"/>
                  </a:lnTo>
                  <a:cubicBezTo>
                    <a:pt x="128" y="1566"/>
                    <a:pt x="260" y="1587"/>
                    <a:pt x="391" y="1587"/>
                  </a:cubicBezTo>
                  <a:cubicBezTo>
                    <a:pt x="709" y="1587"/>
                    <a:pt x="1022" y="1461"/>
                    <a:pt x="1242" y="1241"/>
                  </a:cubicBezTo>
                  <a:cubicBezTo>
                    <a:pt x="1552" y="931"/>
                    <a:pt x="1676" y="435"/>
                    <a:pt x="1521"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7" name="Google Shape;1837;p71"/>
          <p:cNvGrpSpPr/>
          <p:nvPr/>
        </p:nvGrpSpPr>
        <p:grpSpPr>
          <a:xfrm>
            <a:off x="5578055" y="1644693"/>
            <a:ext cx="356937" cy="306199"/>
            <a:chOff x="4773925" y="1578325"/>
            <a:chExt cx="347350" cy="297975"/>
          </a:xfrm>
        </p:grpSpPr>
        <p:sp>
          <p:nvSpPr>
            <p:cNvPr id="1838" name="Google Shape;1838;p71"/>
            <p:cNvSpPr/>
            <p:nvPr/>
          </p:nvSpPr>
          <p:spPr>
            <a:xfrm>
              <a:off x="4894125" y="1736525"/>
              <a:ext cx="227150" cy="139775"/>
            </a:xfrm>
            <a:custGeom>
              <a:rect b="b" l="l" r="r" t="t"/>
              <a:pathLst>
                <a:path extrusionOk="0" h="5591" w="9086">
                  <a:moveTo>
                    <a:pt x="2792" y="1427"/>
                  </a:moveTo>
                  <a:lnTo>
                    <a:pt x="3350" y="1986"/>
                  </a:lnTo>
                  <a:lnTo>
                    <a:pt x="2792" y="2544"/>
                  </a:lnTo>
                  <a:lnTo>
                    <a:pt x="2233" y="1986"/>
                  </a:lnTo>
                  <a:lnTo>
                    <a:pt x="2792" y="1427"/>
                  </a:lnTo>
                  <a:close/>
                  <a:moveTo>
                    <a:pt x="5956" y="1427"/>
                  </a:moveTo>
                  <a:lnTo>
                    <a:pt x="6514" y="1986"/>
                  </a:lnTo>
                  <a:lnTo>
                    <a:pt x="5956" y="2544"/>
                  </a:lnTo>
                  <a:lnTo>
                    <a:pt x="5397" y="1986"/>
                  </a:lnTo>
                  <a:lnTo>
                    <a:pt x="5956" y="1427"/>
                  </a:lnTo>
                  <a:close/>
                  <a:moveTo>
                    <a:pt x="2792" y="0"/>
                  </a:moveTo>
                  <a:cubicBezTo>
                    <a:pt x="1954" y="0"/>
                    <a:pt x="1210" y="497"/>
                    <a:pt x="931" y="1272"/>
                  </a:cubicBezTo>
                  <a:lnTo>
                    <a:pt x="93" y="3413"/>
                  </a:lnTo>
                  <a:cubicBezTo>
                    <a:pt x="31" y="3599"/>
                    <a:pt x="0" y="3785"/>
                    <a:pt x="0" y="3971"/>
                  </a:cubicBezTo>
                  <a:cubicBezTo>
                    <a:pt x="0" y="4949"/>
                    <a:pt x="790" y="5566"/>
                    <a:pt x="1605" y="5566"/>
                  </a:cubicBezTo>
                  <a:cubicBezTo>
                    <a:pt x="2030" y="5566"/>
                    <a:pt x="2462" y="5398"/>
                    <a:pt x="2792" y="5026"/>
                  </a:cubicBezTo>
                  <a:lnTo>
                    <a:pt x="3567" y="4126"/>
                  </a:lnTo>
                  <a:cubicBezTo>
                    <a:pt x="3629" y="4033"/>
                    <a:pt x="3753" y="3971"/>
                    <a:pt x="3877" y="3971"/>
                  </a:cubicBezTo>
                  <a:lnTo>
                    <a:pt x="4870" y="3971"/>
                  </a:lnTo>
                  <a:cubicBezTo>
                    <a:pt x="4994" y="3971"/>
                    <a:pt x="5087" y="4033"/>
                    <a:pt x="5180" y="4126"/>
                  </a:cubicBezTo>
                  <a:lnTo>
                    <a:pt x="5956" y="5026"/>
                  </a:lnTo>
                  <a:cubicBezTo>
                    <a:pt x="6289" y="5421"/>
                    <a:pt x="6708" y="5590"/>
                    <a:pt x="7119" y="5590"/>
                  </a:cubicBezTo>
                  <a:cubicBezTo>
                    <a:pt x="8126" y="5590"/>
                    <a:pt x="9086" y="4580"/>
                    <a:pt x="8623" y="3413"/>
                  </a:cubicBezTo>
                  <a:lnTo>
                    <a:pt x="7817" y="1272"/>
                  </a:lnTo>
                  <a:cubicBezTo>
                    <a:pt x="7507" y="497"/>
                    <a:pt x="6762" y="0"/>
                    <a:pt x="5956"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1"/>
            <p:cNvSpPr/>
            <p:nvPr/>
          </p:nvSpPr>
          <p:spPr>
            <a:xfrm>
              <a:off x="5022075" y="1610900"/>
              <a:ext cx="84550" cy="47325"/>
            </a:xfrm>
            <a:custGeom>
              <a:rect b="b" l="l" r="r" t="t"/>
              <a:pathLst>
                <a:path extrusionOk="0" h="1893" w="3382">
                  <a:moveTo>
                    <a:pt x="1489" y="0"/>
                  </a:moveTo>
                  <a:lnTo>
                    <a:pt x="900" y="559"/>
                  </a:lnTo>
                  <a:lnTo>
                    <a:pt x="1427" y="1117"/>
                  </a:lnTo>
                  <a:lnTo>
                    <a:pt x="0" y="1117"/>
                  </a:lnTo>
                  <a:lnTo>
                    <a:pt x="0" y="1892"/>
                  </a:lnTo>
                  <a:lnTo>
                    <a:pt x="3381" y="1892"/>
                  </a:lnTo>
                  <a:lnTo>
                    <a:pt x="1489"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1"/>
            <p:cNvSpPr/>
            <p:nvPr/>
          </p:nvSpPr>
          <p:spPr>
            <a:xfrm>
              <a:off x="4777800" y="1748925"/>
              <a:ext cx="95400" cy="47325"/>
            </a:xfrm>
            <a:custGeom>
              <a:rect b="b" l="l" r="r" t="t"/>
              <a:pathLst>
                <a:path extrusionOk="0" h="1893" w="3816">
                  <a:moveTo>
                    <a:pt x="1923" y="1"/>
                  </a:moveTo>
                  <a:lnTo>
                    <a:pt x="0" y="1893"/>
                  </a:lnTo>
                  <a:lnTo>
                    <a:pt x="3815" y="1893"/>
                  </a:lnTo>
                  <a:lnTo>
                    <a:pt x="3815" y="1086"/>
                  </a:lnTo>
                  <a:lnTo>
                    <a:pt x="1954" y="1086"/>
                  </a:lnTo>
                  <a:lnTo>
                    <a:pt x="2482" y="559"/>
                  </a:lnTo>
                  <a:lnTo>
                    <a:pt x="192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1"/>
            <p:cNvSpPr/>
            <p:nvPr/>
          </p:nvSpPr>
          <p:spPr>
            <a:xfrm>
              <a:off x="4949950" y="1578325"/>
              <a:ext cx="41900" cy="39550"/>
            </a:xfrm>
            <a:custGeom>
              <a:rect b="b" l="l" r="r" t="t"/>
              <a:pathLst>
                <a:path extrusionOk="0" h="1582" w="1676">
                  <a:moveTo>
                    <a:pt x="156" y="1"/>
                  </a:moveTo>
                  <a:cubicBezTo>
                    <a:pt x="0" y="466"/>
                    <a:pt x="124" y="993"/>
                    <a:pt x="528" y="1303"/>
                  </a:cubicBezTo>
                  <a:cubicBezTo>
                    <a:pt x="737" y="1492"/>
                    <a:pt x="1003" y="1581"/>
                    <a:pt x="1278" y="1581"/>
                  </a:cubicBezTo>
                  <a:cubicBezTo>
                    <a:pt x="1410" y="1581"/>
                    <a:pt x="1545" y="1561"/>
                    <a:pt x="1675" y="1520"/>
                  </a:cubicBezTo>
                  <a:lnTo>
                    <a:pt x="1675"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1"/>
            <p:cNvSpPr/>
            <p:nvPr/>
          </p:nvSpPr>
          <p:spPr>
            <a:xfrm>
              <a:off x="4774700" y="1677550"/>
              <a:ext cx="41900" cy="39600"/>
            </a:xfrm>
            <a:custGeom>
              <a:rect b="b" l="l" r="r" t="t"/>
              <a:pathLst>
                <a:path extrusionOk="0" h="1584" w="1676">
                  <a:moveTo>
                    <a:pt x="389" y="1"/>
                  </a:moveTo>
                  <a:cubicBezTo>
                    <a:pt x="259" y="1"/>
                    <a:pt x="128" y="21"/>
                    <a:pt x="0" y="64"/>
                  </a:cubicBezTo>
                  <a:lnTo>
                    <a:pt x="0" y="1584"/>
                  </a:lnTo>
                  <a:lnTo>
                    <a:pt x="1520" y="1584"/>
                  </a:lnTo>
                  <a:cubicBezTo>
                    <a:pt x="1675" y="1088"/>
                    <a:pt x="1520" y="529"/>
                    <a:pt x="1086" y="219"/>
                  </a:cubicBezTo>
                  <a:cubicBezTo>
                    <a:pt x="882" y="76"/>
                    <a:pt x="638" y="1"/>
                    <a:pt x="389"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1"/>
            <p:cNvSpPr/>
            <p:nvPr/>
          </p:nvSpPr>
          <p:spPr>
            <a:xfrm>
              <a:off x="4949950" y="1677625"/>
              <a:ext cx="41900" cy="39525"/>
            </a:xfrm>
            <a:custGeom>
              <a:rect b="b" l="l" r="r" t="t"/>
              <a:pathLst>
                <a:path extrusionOk="0" h="1581" w="1676">
                  <a:moveTo>
                    <a:pt x="1278" y="0"/>
                  </a:moveTo>
                  <a:cubicBezTo>
                    <a:pt x="1003" y="0"/>
                    <a:pt x="737" y="90"/>
                    <a:pt x="528" y="278"/>
                  </a:cubicBezTo>
                  <a:cubicBezTo>
                    <a:pt x="156" y="588"/>
                    <a:pt x="0" y="1116"/>
                    <a:pt x="156" y="1581"/>
                  </a:cubicBezTo>
                  <a:lnTo>
                    <a:pt x="1675" y="1581"/>
                  </a:lnTo>
                  <a:lnTo>
                    <a:pt x="1675" y="61"/>
                  </a:lnTo>
                  <a:cubicBezTo>
                    <a:pt x="1545" y="21"/>
                    <a:pt x="1410" y="0"/>
                    <a:pt x="1278"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1"/>
            <p:cNvSpPr/>
            <p:nvPr/>
          </p:nvSpPr>
          <p:spPr>
            <a:xfrm>
              <a:off x="4774700" y="1578325"/>
              <a:ext cx="41900" cy="39700"/>
            </a:xfrm>
            <a:custGeom>
              <a:rect b="b" l="l" r="r" t="t"/>
              <a:pathLst>
                <a:path extrusionOk="0" h="1588" w="1676">
                  <a:moveTo>
                    <a:pt x="0" y="1"/>
                  </a:moveTo>
                  <a:lnTo>
                    <a:pt x="0" y="1520"/>
                  </a:lnTo>
                  <a:cubicBezTo>
                    <a:pt x="127" y="1566"/>
                    <a:pt x="256" y="1587"/>
                    <a:pt x="385" y="1587"/>
                  </a:cubicBezTo>
                  <a:cubicBezTo>
                    <a:pt x="695" y="1587"/>
                    <a:pt x="999" y="1461"/>
                    <a:pt x="1241" y="1241"/>
                  </a:cubicBezTo>
                  <a:cubicBezTo>
                    <a:pt x="1551" y="931"/>
                    <a:pt x="1675" y="435"/>
                    <a:pt x="152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1"/>
            <p:cNvSpPr/>
            <p:nvPr/>
          </p:nvSpPr>
          <p:spPr>
            <a:xfrm>
              <a:off x="4870850" y="1638825"/>
              <a:ext cx="22500" cy="19150"/>
            </a:xfrm>
            <a:custGeom>
              <a:rect b="b" l="l" r="r" t="t"/>
              <a:pathLst>
                <a:path extrusionOk="0" h="766" w="900">
                  <a:moveTo>
                    <a:pt x="497" y="0"/>
                  </a:moveTo>
                  <a:cubicBezTo>
                    <a:pt x="156" y="0"/>
                    <a:pt x="0" y="403"/>
                    <a:pt x="218" y="651"/>
                  </a:cubicBezTo>
                  <a:cubicBezTo>
                    <a:pt x="297" y="730"/>
                    <a:pt x="394" y="765"/>
                    <a:pt x="491" y="765"/>
                  </a:cubicBezTo>
                  <a:cubicBezTo>
                    <a:pt x="698" y="765"/>
                    <a:pt x="900" y="605"/>
                    <a:pt x="900" y="372"/>
                  </a:cubicBezTo>
                  <a:cubicBezTo>
                    <a:pt x="900" y="155"/>
                    <a:pt x="714" y="0"/>
                    <a:pt x="497"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1"/>
            <p:cNvSpPr/>
            <p:nvPr/>
          </p:nvSpPr>
          <p:spPr>
            <a:xfrm>
              <a:off x="4773925" y="1579100"/>
              <a:ext cx="217925" cy="138825"/>
            </a:xfrm>
            <a:custGeom>
              <a:rect b="b" l="l" r="r" t="t"/>
              <a:pathLst>
                <a:path extrusionOk="0" h="5553" w="8717">
                  <a:moveTo>
                    <a:pt x="4363" y="1544"/>
                  </a:moveTo>
                  <a:cubicBezTo>
                    <a:pt x="4970" y="1544"/>
                    <a:pt x="5552" y="2017"/>
                    <a:pt x="5552" y="2730"/>
                  </a:cubicBezTo>
                  <a:cubicBezTo>
                    <a:pt x="5552" y="3382"/>
                    <a:pt x="5025" y="3940"/>
                    <a:pt x="4374" y="3940"/>
                  </a:cubicBezTo>
                  <a:cubicBezTo>
                    <a:pt x="3319" y="3940"/>
                    <a:pt x="2792" y="2637"/>
                    <a:pt x="3536" y="1893"/>
                  </a:cubicBezTo>
                  <a:cubicBezTo>
                    <a:pt x="3777" y="1652"/>
                    <a:pt x="4073" y="1544"/>
                    <a:pt x="4363" y="1544"/>
                  </a:cubicBezTo>
                  <a:close/>
                  <a:moveTo>
                    <a:pt x="2326" y="1"/>
                  </a:moveTo>
                  <a:cubicBezTo>
                    <a:pt x="2482" y="652"/>
                    <a:pt x="2264" y="1334"/>
                    <a:pt x="1799" y="1800"/>
                  </a:cubicBezTo>
                  <a:cubicBezTo>
                    <a:pt x="1450" y="2148"/>
                    <a:pt x="993" y="2361"/>
                    <a:pt x="503" y="2361"/>
                  </a:cubicBezTo>
                  <a:cubicBezTo>
                    <a:pt x="470" y="2361"/>
                    <a:pt x="437" y="2360"/>
                    <a:pt x="403" y="2358"/>
                  </a:cubicBezTo>
                  <a:cubicBezTo>
                    <a:pt x="279" y="2358"/>
                    <a:pt x="124" y="2358"/>
                    <a:pt x="0" y="2327"/>
                  </a:cubicBezTo>
                  <a:lnTo>
                    <a:pt x="0" y="3227"/>
                  </a:lnTo>
                  <a:cubicBezTo>
                    <a:pt x="144" y="3194"/>
                    <a:pt x="289" y="3179"/>
                    <a:pt x="431" y="3179"/>
                  </a:cubicBezTo>
                  <a:cubicBezTo>
                    <a:pt x="839" y="3179"/>
                    <a:pt x="1229" y="3307"/>
                    <a:pt x="1551" y="3537"/>
                  </a:cubicBezTo>
                  <a:cubicBezTo>
                    <a:pt x="2202" y="3971"/>
                    <a:pt x="2513" y="4777"/>
                    <a:pt x="2326" y="5553"/>
                  </a:cubicBezTo>
                  <a:lnTo>
                    <a:pt x="6390" y="5553"/>
                  </a:lnTo>
                  <a:cubicBezTo>
                    <a:pt x="6140" y="4304"/>
                    <a:pt x="7083" y="3178"/>
                    <a:pt x="8285" y="3178"/>
                  </a:cubicBezTo>
                  <a:cubicBezTo>
                    <a:pt x="8425" y="3178"/>
                    <a:pt x="8570" y="3194"/>
                    <a:pt x="8716" y="3227"/>
                  </a:cubicBezTo>
                  <a:lnTo>
                    <a:pt x="8716" y="2327"/>
                  </a:lnTo>
                  <a:cubicBezTo>
                    <a:pt x="8592" y="2358"/>
                    <a:pt x="8468" y="2389"/>
                    <a:pt x="8344" y="2389"/>
                  </a:cubicBezTo>
                  <a:lnTo>
                    <a:pt x="8313" y="2389"/>
                  </a:lnTo>
                  <a:cubicBezTo>
                    <a:pt x="7848" y="2389"/>
                    <a:pt x="7383" y="2203"/>
                    <a:pt x="7041" y="1893"/>
                  </a:cubicBezTo>
                  <a:cubicBezTo>
                    <a:pt x="6483" y="1427"/>
                    <a:pt x="6235" y="714"/>
                    <a:pt x="6390"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1"/>
          <p:cNvGrpSpPr/>
          <p:nvPr/>
        </p:nvGrpSpPr>
        <p:grpSpPr>
          <a:xfrm>
            <a:off x="4824979" y="1623987"/>
            <a:ext cx="306045" cy="347766"/>
            <a:chOff x="4041075" y="1558175"/>
            <a:chExt cx="297825" cy="338425"/>
          </a:xfrm>
        </p:grpSpPr>
        <p:sp>
          <p:nvSpPr>
            <p:cNvPr id="1848" name="Google Shape;1848;p71"/>
            <p:cNvSpPr/>
            <p:nvPr/>
          </p:nvSpPr>
          <p:spPr>
            <a:xfrm>
              <a:off x="4041075" y="1558175"/>
              <a:ext cx="238100" cy="178375"/>
            </a:xfrm>
            <a:custGeom>
              <a:rect b="b" l="l" r="r" t="t"/>
              <a:pathLst>
                <a:path extrusionOk="0" h="7135" w="9524">
                  <a:moveTo>
                    <a:pt x="3165" y="1272"/>
                  </a:moveTo>
                  <a:lnTo>
                    <a:pt x="6639" y="3598"/>
                  </a:lnTo>
                  <a:lnTo>
                    <a:pt x="3165" y="5925"/>
                  </a:lnTo>
                  <a:lnTo>
                    <a:pt x="3165" y="1272"/>
                  </a:lnTo>
                  <a:close/>
                  <a:moveTo>
                    <a:pt x="1" y="0"/>
                  </a:moveTo>
                  <a:lnTo>
                    <a:pt x="1" y="7134"/>
                  </a:lnTo>
                  <a:lnTo>
                    <a:pt x="9524" y="7134"/>
                  </a:lnTo>
                  <a:lnTo>
                    <a:pt x="952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1"/>
            <p:cNvSpPr/>
            <p:nvPr/>
          </p:nvSpPr>
          <p:spPr>
            <a:xfrm>
              <a:off x="4140350" y="1626400"/>
              <a:ext cx="31825" cy="42675"/>
            </a:xfrm>
            <a:custGeom>
              <a:rect b="b" l="l" r="r" t="t"/>
              <a:pathLst>
                <a:path extrusionOk="0" h="1707" w="1273">
                  <a:moveTo>
                    <a:pt x="0" y="1"/>
                  </a:moveTo>
                  <a:lnTo>
                    <a:pt x="0" y="1707"/>
                  </a:lnTo>
                  <a:lnTo>
                    <a:pt x="1272" y="838"/>
                  </a:lnTo>
                  <a:lnTo>
                    <a:pt x="0"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1"/>
            <p:cNvSpPr/>
            <p:nvPr/>
          </p:nvSpPr>
          <p:spPr>
            <a:xfrm>
              <a:off x="4071450" y="1756675"/>
              <a:ext cx="227125" cy="139925"/>
            </a:xfrm>
            <a:custGeom>
              <a:rect b="b" l="l" r="r" t="t"/>
              <a:pathLst>
                <a:path extrusionOk="0" h="5597" w="9085">
                  <a:moveTo>
                    <a:pt x="3128" y="1428"/>
                  </a:moveTo>
                  <a:lnTo>
                    <a:pt x="3718" y="1986"/>
                  </a:lnTo>
                  <a:lnTo>
                    <a:pt x="3128" y="2544"/>
                  </a:lnTo>
                  <a:lnTo>
                    <a:pt x="2570" y="1986"/>
                  </a:lnTo>
                  <a:lnTo>
                    <a:pt x="3128" y="1428"/>
                  </a:lnTo>
                  <a:close/>
                  <a:moveTo>
                    <a:pt x="6323" y="1428"/>
                  </a:moveTo>
                  <a:lnTo>
                    <a:pt x="6882" y="1986"/>
                  </a:lnTo>
                  <a:lnTo>
                    <a:pt x="6323" y="2544"/>
                  </a:lnTo>
                  <a:lnTo>
                    <a:pt x="5765" y="1986"/>
                  </a:lnTo>
                  <a:lnTo>
                    <a:pt x="6323" y="1428"/>
                  </a:lnTo>
                  <a:close/>
                  <a:moveTo>
                    <a:pt x="3128" y="1"/>
                  </a:moveTo>
                  <a:cubicBezTo>
                    <a:pt x="2322" y="1"/>
                    <a:pt x="1578" y="528"/>
                    <a:pt x="1298" y="1273"/>
                  </a:cubicBezTo>
                  <a:lnTo>
                    <a:pt x="461" y="3413"/>
                  </a:lnTo>
                  <a:cubicBezTo>
                    <a:pt x="0" y="4598"/>
                    <a:pt x="952" y="5596"/>
                    <a:pt x="1965" y="5596"/>
                  </a:cubicBezTo>
                  <a:cubicBezTo>
                    <a:pt x="2385" y="5596"/>
                    <a:pt x="2815" y="5425"/>
                    <a:pt x="3159" y="5026"/>
                  </a:cubicBezTo>
                  <a:lnTo>
                    <a:pt x="3935" y="4126"/>
                  </a:lnTo>
                  <a:cubicBezTo>
                    <a:pt x="3997" y="4033"/>
                    <a:pt x="4121" y="4002"/>
                    <a:pt x="4214" y="4002"/>
                  </a:cubicBezTo>
                  <a:lnTo>
                    <a:pt x="5238" y="4002"/>
                  </a:lnTo>
                  <a:cubicBezTo>
                    <a:pt x="5331" y="4002"/>
                    <a:pt x="5455" y="4033"/>
                    <a:pt x="5517" y="4126"/>
                  </a:cubicBezTo>
                  <a:lnTo>
                    <a:pt x="6292" y="5026"/>
                  </a:lnTo>
                  <a:cubicBezTo>
                    <a:pt x="6623" y="5410"/>
                    <a:pt x="7057" y="5581"/>
                    <a:pt x="7483" y="5581"/>
                  </a:cubicBezTo>
                  <a:cubicBezTo>
                    <a:pt x="8297" y="5581"/>
                    <a:pt x="9084" y="4959"/>
                    <a:pt x="9084" y="4002"/>
                  </a:cubicBezTo>
                  <a:cubicBezTo>
                    <a:pt x="9084" y="3785"/>
                    <a:pt x="9053" y="3599"/>
                    <a:pt x="8991" y="3413"/>
                  </a:cubicBezTo>
                  <a:lnTo>
                    <a:pt x="8185" y="1273"/>
                  </a:lnTo>
                  <a:cubicBezTo>
                    <a:pt x="7874" y="528"/>
                    <a:pt x="7130" y="1"/>
                    <a:pt x="632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1"/>
            <p:cNvSpPr/>
            <p:nvPr/>
          </p:nvSpPr>
          <p:spPr>
            <a:xfrm>
              <a:off x="4299325" y="1569800"/>
              <a:ext cx="39575" cy="155900"/>
            </a:xfrm>
            <a:custGeom>
              <a:rect b="b" l="l" r="r" t="t"/>
              <a:pathLst>
                <a:path extrusionOk="0" h="6236" w="1583">
                  <a:moveTo>
                    <a:pt x="1582" y="0"/>
                  </a:moveTo>
                  <a:lnTo>
                    <a:pt x="0" y="1055"/>
                  </a:lnTo>
                  <a:lnTo>
                    <a:pt x="0" y="5180"/>
                  </a:lnTo>
                  <a:lnTo>
                    <a:pt x="1582" y="6235"/>
                  </a:lnTo>
                  <a:lnTo>
                    <a:pt x="158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71"/>
          <p:cNvGrpSpPr/>
          <p:nvPr/>
        </p:nvGrpSpPr>
        <p:grpSpPr>
          <a:xfrm>
            <a:off x="4031286" y="1635136"/>
            <a:ext cx="346661" cy="325158"/>
            <a:chOff x="3268700" y="1569025"/>
            <a:chExt cx="337350" cy="316425"/>
          </a:xfrm>
        </p:grpSpPr>
        <p:sp>
          <p:nvSpPr>
            <p:cNvPr id="1853" name="Google Shape;1853;p71"/>
            <p:cNvSpPr/>
            <p:nvPr/>
          </p:nvSpPr>
          <p:spPr>
            <a:xfrm>
              <a:off x="3268700" y="1569025"/>
              <a:ext cx="337350" cy="257475"/>
            </a:xfrm>
            <a:custGeom>
              <a:rect b="b" l="l" r="r" t="t"/>
              <a:pathLst>
                <a:path extrusionOk="0" h="10299" w="13494">
                  <a:moveTo>
                    <a:pt x="8190" y="1861"/>
                  </a:moveTo>
                  <a:lnTo>
                    <a:pt x="8872" y="2234"/>
                  </a:lnTo>
                  <a:lnTo>
                    <a:pt x="8469" y="2916"/>
                  </a:lnTo>
                  <a:lnTo>
                    <a:pt x="7786" y="2513"/>
                  </a:lnTo>
                  <a:lnTo>
                    <a:pt x="8190" y="1861"/>
                  </a:lnTo>
                  <a:close/>
                  <a:moveTo>
                    <a:pt x="9648" y="3009"/>
                  </a:moveTo>
                  <a:lnTo>
                    <a:pt x="10020" y="3692"/>
                  </a:lnTo>
                  <a:lnTo>
                    <a:pt x="9337" y="4095"/>
                  </a:lnTo>
                  <a:lnTo>
                    <a:pt x="8934" y="3412"/>
                  </a:lnTo>
                  <a:lnTo>
                    <a:pt x="9648" y="3009"/>
                  </a:lnTo>
                  <a:close/>
                  <a:moveTo>
                    <a:pt x="7135" y="3164"/>
                  </a:moveTo>
                  <a:lnTo>
                    <a:pt x="7135" y="4746"/>
                  </a:lnTo>
                  <a:lnTo>
                    <a:pt x="7941" y="4746"/>
                  </a:lnTo>
                  <a:lnTo>
                    <a:pt x="7941" y="5553"/>
                  </a:lnTo>
                  <a:lnTo>
                    <a:pt x="6359" y="5553"/>
                  </a:lnTo>
                  <a:lnTo>
                    <a:pt x="6359" y="3164"/>
                  </a:lnTo>
                  <a:close/>
                  <a:moveTo>
                    <a:pt x="6625" y="1578"/>
                  </a:moveTo>
                  <a:cubicBezTo>
                    <a:pt x="6681" y="1578"/>
                    <a:pt x="6737" y="1580"/>
                    <a:pt x="6794" y="1582"/>
                  </a:cubicBezTo>
                  <a:lnTo>
                    <a:pt x="7135" y="1582"/>
                  </a:lnTo>
                  <a:lnTo>
                    <a:pt x="7135" y="2358"/>
                  </a:lnTo>
                  <a:lnTo>
                    <a:pt x="6732" y="2358"/>
                  </a:lnTo>
                  <a:cubicBezTo>
                    <a:pt x="6719" y="2358"/>
                    <a:pt x="6706" y="2357"/>
                    <a:pt x="6693" y="2357"/>
                  </a:cubicBezTo>
                  <a:cubicBezTo>
                    <a:pt x="4237" y="2357"/>
                    <a:pt x="2988" y="5314"/>
                    <a:pt x="4746" y="7073"/>
                  </a:cubicBezTo>
                  <a:cubicBezTo>
                    <a:pt x="5311" y="7647"/>
                    <a:pt x="6009" y="7904"/>
                    <a:pt x="6695" y="7904"/>
                  </a:cubicBezTo>
                  <a:cubicBezTo>
                    <a:pt x="8121" y="7904"/>
                    <a:pt x="9492" y="6794"/>
                    <a:pt x="9492" y="5118"/>
                  </a:cubicBezTo>
                  <a:lnTo>
                    <a:pt x="10268" y="5118"/>
                  </a:lnTo>
                  <a:cubicBezTo>
                    <a:pt x="10268" y="7073"/>
                    <a:pt x="8686" y="8655"/>
                    <a:pt x="6732" y="8686"/>
                  </a:cubicBezTo>
                  <a:lnTo>
                    <a:pt x="6732" y="8655"/>
                  </a:lnTo>
                  <a:cubicBezTo>
                    <a:pt x="6695" y="8656"/>
                    <a:pt x="6658" y="8656"/>
                    <a:pt x="6621" y="8656"/>
                  </a:cubicBezTo>
                  <a:cubicBezTo>
                    <a:pt x="4685" y="8656"/>
                    <a:pt x="3072" y="7066"/>
                    <a:pt x="3102" y="5087"/>
                  </a:cubicBezTo>
                  <a:cubicBezTo>
                    <a:pt x="3102" y="3128"/>
                    <a:pt x="4685" y="1578"/>
                    <a:pt x="6625" y="1578"/>
                  </a:cubicBezTo>
                  <a:close/>
                  <a:moveTo>
                    <a:pt x="1" y="0"/>
                  </a:moveTo>
                  <a:lnTo>
                    <a:pt x="1" y="10299"/>
                  </a:lnTo>
                  <a:lnTo>
                    <a:pt x="13494" y="10299"/>
                  </a:lnTo>
                  <a:lnTo>
                    <a:pt x="1349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1"/>
            <p:cNvSpPr/>
            <p:nvPr/>
          </p:nvSpPr>
          <p:spPr>
            <a:xfrm>
              <a:off x="3328425" y="1845875"/>
              <a:ext cx="217925" cy="39575"/>
            </a:xfrm>
            <a:custGeom>
              <a:rect b="b" l="l" r="r" t="t"/>
              <a:pathLst>
                <a:path extrusionOk="0" h="1583" w="8717">
                  <a:moveTo>
                    <a:pt x="1582" y="0"/>
                  </a:moveTo>
                  <a:lnTo>
                    <a:pt x="1582" y="776"/>
                  </a:lnTo>
                  <a:lnTo>
                    <a:pt x="0" y="776"/>
                  </a:lnTo>
                  <a:lnTo>
                    <a:pt x="0" y="1582"/>
                  </a:lnTo>
                  <a:lnTo>
                    <a:pt x="8716" y="1582"/>
                  </a:lnTo>
                  <a:lnTo>
                    <a:pt x="8716" y="776"/>
                  </a:lnTo>
                  <a:lnTo>
                    <a:pt x="7134" y="776"/>
                  </a:lnTo>
                  <a:lnTo>
                    <a:pt x="713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5" name="Google Shape;1855;p71"/>
          <p:cNvGrpSpPr/>
          <p:nvPr/>
        </p:nvGrpSpPr>
        <p:grpSpPr>
          <a:xfrm>
            <a:off x="3242372" y="1623987"/>
            <a:ext cx="346661" cy="346661"/>
            <a:chOff x="2500975" y="1558175"/>
            <a:chExt cx="337350" cy="337350"/>
          </a:xfrm>
        </p:grpSpPr>
        <p:sp>
          <p:nvSpPr>
            <p:cNvPr id="1856" name="Google Shape;1856;p71"/>
            <p:cNvSpPr/>
            <p:nvPr/>
          </p:nvSpPr>
          <p:spPr>
            <a:xfrm>
              <a:off x="2659950" y="1558175"/>
              <a:ext cx="178375" cy="153550"/>
            </a:xfrm>
            <a:custGeom>
              <a:rect b="b" l="l" r="r" t="t"/>
              <a:pathLst>
                <a:path extrusionOk="0" h="6142" w="7135">
                  <a:moveTo>
                    <a:pt x="2420" y="1582"/>
                  </a:moveTo>
                  <a:lnTo>
                    <a:pt x="2420" y="2388"/>
                  </a:lnTo>
                  <a:lnTo>
                    <a:pt x="1582" y="2388"/>
                  </a:lnTo>
                  <a:lnTo>
                    <a:pt x="1582" y="1582"/>
                  </a:lnTo>
                  <a:close/>
                  <a:moveTo>
                    <a:pt x="4002" y="1582"/>
                  </a:moveTo>
                  <a:lnTo>
                    <a:pt x="4002" y="2388"/>
                  </a:lnTo>
                  <a:lnTo>
                    <a:pt x="3164" y="2388"/>
                  </a:lnTo>
                  <a:lnTo>
                    <a:pt x="3164" y="1582"/>
                  </a:lnTo>
                  <a:close/>
                  <a:moveTo>
                    <a:pt x="5584" y="1582"/>
                  </a:moveTo>
                  <a:lnTo>
                    <a:pt x="5584" y="2388"/>
                  </a:lnTo>
                  <a:lnTo>
                    <a:pt x="4746" y="2388"/>
                  </a:lnTo>
                  <a:lnTo>
                    <a:pt x="4746" y="1582"/>
                  </a:lnTo>
                  <a:close/>
                  <a:moveTo>
                    <a:pt x="0" y="0"/>
                  </a:moveTo>
                  <a:lnTo>
                    <a:pt x="0" y="4001"/>
                  </a:lnTo>
                  <a:lnTo>
                    <a:pt x="807" y="4001"/>
                  </a:lnTo>
                  <a:lnTo>
                    <a:pt x="807" y="6142"/>
                  </a:lnTo>
                  <a:lnTo>
                    <a:pt x="3009" y="4001"/>
                  </a:lnTo>
                  <a:lnTo>
                    <a:pt x="7135" y="4001"/>
                  </a:lnTo>
                  <a:lnTo>
                    <a:pt x="7135"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1"/>
            <p:cNvSpPr/>
            <p:nvPr/>
          </p:nvSpPr>
          <p:spPr>
            <a:xfrm>
              <a:off x="2520350" y="1637250"/>
              <a:ext cx="138850" cy="79125"/>
            </a:xfrm>
            <a:custGeom>
              <a:rect b="b" l="l" r="r" t="t"/>
              <a:pathLst>
                <a:path extrusionOk="0" h="3165" w="5554">
                  <a:moveTo>
                    <a:pt x="2762" y="1"/>
                  </a:moveTo>
                  <a:cubicBezTo>
                    <a:pt x="1242" y="32"/>
                    <a:pt x="1" y="1273"/>
                    <a:pt x="1" y="2793"/>
                  </a:cubicBezTo>
                  <a:lnTo>
                    <a:pt x="1" y="3165"/>
                  </a:lnTo>
                  <a:lnTo>
                    <a:pt x="5553" y="3165"/>
                  </a:lnTo>
                  <a:lnTo>
                    <a:pt x="5553" y="2762"/>
                  </a:lnTo>
                  <a:cubicBezTo>
                    <a:pt x="5553" y="1242"/>
                    <a:pt x="4282" y="1"/>
                    <a:pt x="2762"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1"/>
            <p:cNvSpPr/>
            <p:nvPr/>
          </p:nvSpPr>
          <p:spPr>
            <a:xfrm>
              <a:off x="2537425" y="1558225"/>
              <a:ext cx="92300" cy="79050"/>
            </a:xfrm>
            <a:custGeom>
              <a:rect b="b" l="l" r="r" t="t"/>
              <a:pathLst>
                <a:path extrusionOk="0" h="3162" w="3692">
                  <a:moveTo>
                    <a:pt x="2093" y="1"/>
                  </a:moveTo>
                  <a:cubicBezTo>
                    <a:pt x="1706" y="1"/>
                    <a:pt x="1313" y="144"/>
                    <a:pt x="993" y="463"/>
                  </a:cubicBezTo>
                  <a:cubicBezTo>
                    <a:pt x="0" y="1456"/>
                    <a:pt x="683" y="3162"/>
                    <a:pt x="2110" y="3162"/>
                  </a:cubicBezTo>
                  <a:cubicBezTo>
                    <a:pt x="2978" y="3162"/>
                    <a:pt x="3692" y="2449"/>
                    <a:pt x="3692" y="1580"/>
                  </a:cubicBezTo>
                  <a:cubicBezTo>
                    <a:pt x="3692" y="634"/>
                    <a:pt x="2907" y="1"/>
                    <a:pt x="209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1"/>
            <p:cNvSpPr/>
            <p:nvPr/>
          </p:nvSpPr>
          <p:spPr>
            <a:xfrm>
              <a:off x="2500975" y="1735750"/>
              <a:ext cx="177600" cy="152800"/>
            </a:xfrm>
            <a:custGeom>
              <a:rect b="b" l="l" r="r" t="t"/>
              <a:pathLst>
                <a:path extrusionOk="0" h="6112" w="7104">
                  <a:moveTo>
                    <a:pt x="2358" y="1582"/>
                  </a:moveTo>
                  <a:lnTo>
                    <a:pt x="2358" y="2389"/>
                  </a:lnTo>
                  <a:lnTo>
                    <a:pt x="1582" y="2389"/>
                  </a:lnTo>
                  <a:lnTo>
                    <a:pt x="1582" y="1582"/>
                  </a:lnTo>
                  <a:close/>
                  <a:moveTo>
                    <a:pt x="3971" y="1582"/>
                  </a:moveTo>
                  <a:lnTo>
                    <a:pt x="3971" y="2389"/>
                  </a:lnTo>
                  <a:lnTo>
                    <a:pt x="3164" y="2389"/>
                  </a:lnTo>
                  <a:lnTo>
                    <a:pt x="3164" y="1582"/>
                  </a:lnTo>
                  <a:close/>
                  <a:moveTo>
                    <a:pt x="5553" y="1582"/>
                  </a:moveTo>
                  <a:lnTo>
                    <a:pt x="5553" y="2389"/>
                  </a:lnTo>
                  <a:lnTo>
                    <a:pt x="4746" y="2389"/>
                  </a:lnTo>
                  <a:lnTo>
                    <a:pt x="4746" y="1582"/>
                  </a:lnTo>
                  <a:close/>
                  <a:moveTo>
                    <a:pt x="0" y="0"/>
                  </a:moveTo>
                  <a:lnTo>
                    <a:pt x="0" y="3971"/>
                  </a:lnTo>
                  <a:lnTo>
                    <a:pt x="4188" y="3971"/>
                  </a:lnTo>
                  <a:lnTo>
                    <a:pt x="6328" y="6111"/>
                  </a:lnTo>
                  <a:lnTo>
                    <a:pt x="6328" y="3971"/>
                  </a:lnTo>
                  <a:lnTo>
                    <a:pt x="7104" y="3971"/>
                  </a:lnTo>
                  <a:lnTo>
                    <a:pt x="710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1"/>
            <p:cNvSpPr/>
            <p:nvPr/>
          </p:nvSpPr>
          <p:spPr>
            <a:xfrm>
              <a:off x="2678550" y="1817150"/>
              <a:ext cx="138850" cy="78375"/>
            </a:xfrm>
            <a:custGeom>
              <a:rect b="b" l="l" r="r" t="t"/>
              <a:pathLst>
                <a:path extrusionOk="0" h="3135" w="5554">
                  <a:moveTo>
                    <a:pt x="2817" y="1"/>
                  </a:moveTo>
                  <a:cubicBezTo>
                    <a:pt x="2799" y="1"/>
                    <a:pt x="2780" y="1"/>
                    <a:pt x="2762" y="1"/>
                  </a:cubicBezTo>
                  <a:cubicBezTo>
                    <a:pt x="1242" y="1"/>
                    <a:pt x="1" y="1242"/>
                    <a:pt x="1" y="2793"/>
                  </a:cubicBezTo>
                  <a:lnTo>
                    <a:pt x="1" y="3134"/>
                  </a:lnTo>
                  <a:lnTo>
                    <a:pt x="5553" y="3134"/>
                  </a:lnTo>
                  <a:lnTo>
                    <a:pt x="5553" y="2762"/>
                  </a:lnTo>
                  <a:cubicBezTo>
                    <a:pt x="5553" y="1230"/>
                    <a:pt x="4312" y="1"/>
                    <a:pt x="2817"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1"/>
            <p:cNvSpPr/>
            <p:nvPr/>
          </p:nvSpPr>
          <p:spPr>
            <a:xfrm>
              <a:off x="2695625" y="1737375"/>
              <a:ext cx="92300" cy="79050"/>
            </a:xfrm>
            <a:custGeom>
              <a:rect b="b" l="l" r="r" t="t"/>
              <a:pathLst>
                <a:path extrusionOk="0" h="3162" w="3692">
                  <a:moveTo>
                    <a:pt x="2093" y="0"/>
                  </a:moveTo>
                  <a:cubicBezTo>
                    <a:pt x="1706" y="0"/>
                    <a:pt x="1312" y="143"/>
                    <a:pt x="993" y="463"/>
                  </a:cubicBezTo>
                  <a:cubicBezTo>
                    <a:pt x="0" y="1455"/>
                    <a:pt x="683" y="3161"/>
                    <a:pt x="2110" y="3161"/>
                  </a:cubicBezTo>
                  <a:cubicBezTo>
                    <a:pt x="2978" y="3161"/>
                    <a:pt x="3692" y="2479"/>
                    <a:pt x="3692" y="1579"/>
                  </a:cubicBezTo>
                  <a:cubicBezTo>
                    <a:pt x="3692" y="633"/>
                    <a:pt x="2907" y="0"/>
                    <a:pt x="2093"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71"/>
          <p:cNvGrpSpPr/>
          <p:nvPr/>
        </p:nvGrpSpPr>
        <p:grpSpPr>
          <a:xfrm>
            <a:off x="2486932" y="1623987"/>
            <a:ext cx="345864" cy="347457"/>
            <a:chOff x="1765825" y="1558175"/>
            <a:chExt cx="336575" cy="338125"/>
          </a:xfrm>
        </p:grpSpPr>
        <p:sp>
          <p:nvSpPr>
            <p:cNvPr id="1863" name="Google Shape;1863;p71"/>
            <p:cNvSpPr/>
            <p:nvPr/>
          </p:nvSpPr>
          <p:spPr>
            <a:xfrm>
              <a:off x="1997675" y="1622525"/>
              <a:ext cx="31825" cy="16325"/>
            </a:xfrm>
            <a:custGeom>
              <a:rect b="b" l="l" r="r" t="t"/>
              <a:pathLst>
                <a:path extrusionOk="0" h="653" w="1273">
                  <a:moveTo>
                    <a:pt x="621" y="1"/>
                  </a:moveTo>
                  <a:lnTo>
                    <a:pt x="1" y="652"/>
                  </a:lnTo>
                  <a:lnTo>
                    <a:pt x="1273" y="652"/>
                  </a:lnTo>
                  <a:lnTo>
                    <a:pt x="62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1"/>
            <p:cNvSpPr/>
            <p:nvPr/>
          </p:nvSpPr>
          <p:spPr>
            <a:xfrm>
              <a:off x="2003100" y="1657425"/>
              <a:ext cx="20200" cy="20175"/>
            </a:xfrm>
            <a:custGeom>
              <a:rect b="b" l="l" r="r" t="t"/>
              <a:pathLst>
                <a:path extrusionOk="0" h="807" w="808">
                  <a:moveTo>
                    <a:pt x="1" y="0"/>
                  </a:moveTo>
                  <a:lnTo>
                    <a:pt x="1"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1"/>
            <p:cNvSpPr/>
            <p:nvPr/>
          </p:nvSpPr>
          <p:spPr>
            <a:xfrm>
              <a:off x="1840250" y="1780725"/>
              <a:ext cx="31050" cy="15525"/>
            </a:xfrm>
            <a:custGeom>
              <a:rect b="b" l="l" r="r" t="t"/>
              <a:pathLst>
                <a:path extrusionOk="0" h="621" w="1242">
                  <a:moveTo>
                    <a:pt x="621" y="1"/>
                  </a:moveTo>
                  <a:lnTo>
                    <a:pt x="1" y="621"/>
                  </a:lnTo>
                  <a:lnTo>
                    <a:pt x="1242" y="621"/>
                  </a:lnTo>
                  <a:lnTo>
                    <a:pt x="621"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1"/>
            <p:cNvSpPr/>
            <p:nvPr/>
          </p:nvSpPr>
          <p:spPr>
            <a:xfrm>
              <a:off x="1903850" y="1558175"/>
              <a:ext cx="198550" cy="217925"/>
            </a:xfrm>
            <a:custGeom>
              <a:rect b="b" l="l" r="r" t="t"/>
              <a:pathLst>
                <a:path extrusionOk="0" h="8717" w="7942">
                  <a:moveTo>
                    <a:pt x="4374" y="1458"/>
                  </a:moveTo>
                  <a:lnTo>
                    <a:pt x="6949" y="4001"/>
                  </a:lnTo>
                  <a:lnTo>
                    <a:pt x="5584" y="4001"/>
                  </a:lnTo>
                  <a:lnTo>
                    <a:pt x="5584" y="5583"/>
                  </a:lnTo>
                  <a:lnTo>
                    <a:pt x="3195" y="5583"/>
                  </a:lnTo>
                  <a:lnTo>
                    <a:pt x="3195" y="4001"/>
                  </a:lnTo>
                  <a:lnTo>
                    <a:pt x="1831" y="4001"/>
                  </a:lnTo>
                  <a:lnTo>
                    <a:pt x="4374" y="1458"/>
                  </a:lnTo>
                  <a:close/>
                  <a:moveTo>
                    <a:pt x="1614" y="0"/>
                  </a:moveTo>
                  <a:lnTo>
                    <a:pt x="1614" y="2388"/>
                  </a:lnTo>
                  <a:lnTo>
                    <a:pt x="1" y="2388"/>
                  </a:lnTo>
                  <a:lnTo>
                    <a:pt x="1" y="2637"/>
                  </a:lnTo>
                  <a:lnTo>
                    <a:pt x="807" y="3412"/>
                  </a:lnTo>
                  <a:lnTo>
                    <a:pt x="807" y="4219"/>
                  </a:lnTo>
                  <a:lnTo>
                    <a:pt x="3785" y="7941"/>
                  </a:lnTo>
                  <a:lnTo>
                    <a:pt x="4219" y="7941"/>
                  </a:lnTo>
                  <a:lnTo>
                    <a:pt x="4995" y="7134"/>
                  </a:lnTo>
                  <a:lnTo>
                    <a:pt x="6328" y="7134"/>
                  </a:lnTo>
                  <a:lnTo>
                    <a:pt x="6328" y="8716"/>
                  </a:lnTo>
                  <a:lnTo>
                    <a:pt x="7941" y="8716"/>
                  </a:lnTo>
                  <a:lnTo>
                    <a:pt x="7941"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1"/>
            <p:cNvSpPr/>
            <p:nvPr/>
          </p:nvSpPr>
          <p:spPr>
            <a:xfrm>
              <a:off x="1765825" y="1558175"/>
              <a:ext cx="336575" cy="337350"/>
            </a:xfrm>
            <a:custGeom>
              <a:rect b="b" l="l" r="r" t="t"/>
              <a:pathLst>
                <a:path extrusionOk="0" h="13494" w="13463">
                  <a:moveTo>
                    <a:pt x="0" y="0"/>
                  </a:moveTo>
                  <a:lnTo>
                    <a:pt x="0" y="4001"/>
                  </a:lnTo>
                  <a:lnTo>
                    <a:pt x="2389" y="4001"/>
                  </a:lnTo>
                  <a:lnTo>
                    <a:pt x="2389" y="5583"/>
                  </a:lnTo>
                  <a:lnTo>
                    <a:pt x="2637" y="5583"/>
                  </a:lnTo>
                  <a:lnTo>
                    <a:pt x="3412" y="4746"/>
                  </a:lnTo>
                  <a:lnTo>
                    <a:pt x="4560" y="4746"/>
                  </a:lnTo>
                  <a:lnTo>
                    <a:pt x="7879" y="8996"/>
                  </a:lnTo>
                  <a:lnTo>
                    <a:pt x="7879" y="9771"/>
                  </a:lnTo>
                  <a:lnTo>
                    <a:pt x="8685" y="10547"/>
                  </a:lnTo>
                  <a:lnTo>
                    <a:pt x="8685" y="11880"/>
                  </a:lnTo>
                  <a:lnTo>
                    <a:pt x="7103" y="11880"/>
                  </a:lnTo>
                  <a:lnTo>
                    <a:pt x="7103" y="13493"/>
                  </a:lnTo>
                  <a:lnTo>
                    <a:pt x="13462" y="13493"/>
                  </a:lnTo>
                  <a:lnTo>
                    <a:pt x="13462" y="9523"/>
                  </a:lnTo>
                  <a:lnTo>
                    <a:pt x="11105" y="9523"/>
                  </a:lnTo>
                  <a:lnTo>
                    <a:pt x="11105" y="7941"/>
                  </a:lnTo>
                  <a:lnTo>
                    <a:pt x="10857" y="7941"/>
                  </a:lnTo>
                  <a:lnTo>
                    <a:pt x="10050" y="8747"/>
                  </a:lnTo>
                  <a:lnTo>
                    <a:pt x="8996" y="8747"/>
                  </a:lnTo>
                  <a:lnTo>
                    <a:pt x="5522" y="4529"/>
                  </a:lnTo>
                  <a:lnTo>
                    <a:pt x="5522" y="3753"/>
                  </a:lnTo>
                  <a:lnTo>
                    <a:pt x="4746" y="2978"/>
                  </a:lnTo>
                  <a:lnTo>
                    <a:pt x="4746" y="1613"/>
                  </a:lnTo>
                  <a:lnTo>
                    <a:pt x="6390" y="1613"/>
                  </a:lnTo>
                  <a:lnTo>
                    <a:pt x="6390"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1"/>
            <p:cNvSpPr/>
            <p:nvPr/>
          </p:nvSpPr>
          <p:spPr>
            <a:xfrm>
              <a:off x="1844925" y="1815625"/>
              <a:ext cx="20175" cy="20175"/>
            </a:xfrm>
            <a:custGeom>
              <a:rect b="b" l="l" r="r" t="t"/>
              <a:pathLst>
                <a:path extrusionOk="0" h="807" w="807">
                  <a:moveTo>
                    <a:pt x="0" y="0"/>
                  </a:moveTo>
                  <a:lnTo>
                    <a:pt x="0" y="807"/>
                  </a:lnTo>
                  <a:lnTo>
                    <a:pt x="807" y="807"/>
                  </a:lnTo>
                  <a:lnTo>
                    <a:pt x="80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1"/>
            <p:cNvSpPr/>
            <p:nvPr/>
          </p:nvSpPr>
          <p:spPr>
            <a:xfrm>
              <a:off x="1765825" y="1678350"/>
              <a:ext cx="198550" cy="217950"/>
            </a:xfrm>
            <a:custGeom>
              <a:rect b="b" l="l" r="r" t="t"/>
              <a:pathLst>
                <a:path extrusionOk="0" h="8718" w="7942">
                  <a:moveTo>
                    <a:pt x="3567" y="2979"/>
                  </a:moveTo>
                  <a:lnTo>
                    <a:pt x="6142" y="5491"/>
                  </a:lnTo>
                  <a:lnTo>
                    <a:pt x="4746" y="5491"/>
                  </a:lnTo>
                  <a:lnTo>
                    <a:pt x="4746" y="7073"/>
                  </a:lnTo>
                  <a:lnTo>
                    <a:pt x="2389" y="7073"/>
                  </a:lnTo>
                  <a:lnTo>
                    <a:pt x="2389" y="5491"/>
                  </a:lnTo>
                  <a:lnTo>
                    <a:pt x="1024" y="5491"/>
                  </a:lnTo>
                  <a:lnTo>
                    <a:pt x="3567" y="2979"/>
                  </a:lnTo>
                  <a:close/>
                  <a:moveTo>
                    <a:pt x="0" y="1"/>
                  </a:moveTo>
                  <a:lnTo>
                    <a:pt x="0" y="8717"/>
                  </a:lnTo>
                  <a:lnTo>
                    <a:pt x="6359" y="8717"/>
                  </a:lnTo>
                  <a:lnTo>
                    <a:pt x="6359" y="6298"/>
                  </a:lnTo>
                  <a:lnTo>
                    <a:pt x="7941" y="6298"/>
                  </a:lnTo>
                  <a:lnTo>
                    <a:pt x="7941" y="6081"/>
                  </a:lnTo>
                  <a:lnTo>
                    <a:pt x="7135" y="5305"/>
                  </a:lnTo>
                  <a:lnTo>
                    <a:pt x="7135" y="4468"/>
                  </a:lnTo>
                  <a:lnTo>
                    <a:pt x="4188" y="776"/>
                  </a:lnTo>
                  <a:lnTo>
                    <a:pt x="3753" y="776"/>
                  </a:lnTo>
                  <a:lnTo>
                    <a:pt x="2978" y="1583"/>
                  </a:lnTo>
                  <a:lnTo>
                    <a:pt x="1613" y="1583"/>
                  </a:lnTo>
                  <a:lnTo>
                    <a:pt x="1613" y="1"/>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71"/>
          <p:cNvGrpSpPr/>
          <p:nvPr/>
        </p:nvGrpSpPr>
        <p:grpSpPr>
          <a:xfrm>
            <a:off x="1710760" y="1623987"/>
            <a:ext cx="346661" cy="347457"/>
            <a:chOff x="1010500" y="1558175"/>
            <a:chExt cx="337350" cy="338125"/>
          </a:xfrm>
        </p:grpSpPr>
        <p:sp>
          <p:nvSpPr>
            <p:cNvPr id="1871" name="Google Shape;1871;p71"/>
            <p:cNvSpPr/>
            <p:nvPr/>
          </p:nvSpPr>
          <p:spPr>
            <a:xfrm>
              <a:off x="1062450" y="1756675"/>
              <a:ext cx="225700" cy="139625"/>
            </a:xfrm>
            <a:custGeom>
              <a:rect b="b" l="l" r="r" t="t"/>
              <a:pathLst>
                <a:path extrusionOk="0" h="5585" w="9028">
                  <a:moveTo>
                    <a:pt x="3071" y="1459"/>
                  </a:moveTo>
                  <a:lnTo>
                    <a:pt x="3630" y="2017"/>
                  </a:lnTo>
                  <a:lnTo>
                    <a:pt x="3071" y="2575"/>
                  </a:lnTo>
                  <a:lnTo>
                    <a:pt x="2513" y="2017"/>
                  </a:lnTo>
                  <a:lnTo>
                    <a:pt x="3071" y="1459"/>
                  </a:lnTo>
                  <a:close/>
                  <a:moveTo>
                    <a:pt x="6235" y="1459"/>
                  </a:moveTo>
                  <a:lnTo>
                    <a:pt x="6794" y="2017"/>
                  </a:lnTo>
                  <a:lnTo>
                    <a:pt x="6235" y="2575"/>
                  </a:lnTo>
                  <a:lnTo>
                    <a:pt x="5677" y="2017"/>
                  </a:lnTo>
                  <a:lnTo>
                    <a:pt x="6235" y="1459"/>
                  </a:lnTo>
                  <a:close/>
                  <a:moveTo>
                    <a:pt x="3071" y="1"/>
                  </a:moveTo>
                  <a:cubicBezTo>
                    <a:pt x="2265" y="1"/>
                    <a:pt x="1520" y="528"/>
                    <a:pt x="1210" y="1273"/>
                  </a:cubicBezTo>
                  <a:lnTo>
                    <a:pt x="404" y="3413"/>
                  </a:lnTo>
                  <a:cubicBezTo>
                    <a:pt x="1" y="4468"/>
                    <a:pt x="776" y="5553"/>
                    <a:pt x="1893" y="5584"/>
                  </a:cubicBezTo>
                  <a:cubicBezTo>
                    <a:pt x="2358" y="5584"/>
                    <a:pt x="2792" y="5367"/>
                    <a:pt x="3102" y="5026"/>
                  </a:cubicBezTo>
                  <a:lnTo>
                    <a:pt x="3878" y="4126"/>
                  </a:lnTo>
                  <a:cubicBezTo>
                    <a:pt x="3940" y="4033"/>
                    <a:pt x="4064" y="4002"/>
                    <a:pt x="4157" y="4002"/>
                  </a:cubicBezTo>
                  <a:lnTo>
                    <a:pt x="5150" y="4002"/>
                  </a:lnTo>
                  <a:cubicBezTo>
                    <a:pt x="5274" y="4002"/>
                    <a:pt x="5398" y="4033"/>
                    <a:pt x="5460" y="4126"/>
                  </a:cubicBezTo>
                  <a:lnTo>
                    <a:pt x="6235" y="5026"/>
                  </a:lnTo>
                  <a:cubicBezTo>
                    <a:pt x="6566" y="5410"/>
                    <a:pt x="7000" y="5581"/>
                    <a:pt x="7426" y="5581"/>
                  </a:cubicBezTo>
                  <a:cubicBezTo>
                    <a:pt x="8240" y="5581"/>
                    <a:pt x="9027" y="4959"/>
                    <a:pt x="9027" y="4002"/>
                  </a:cubicBezTo>
                  <a:cubicBezTo>
                    <a:pt x="9027" y="3785"/>
                    <a:pt x="8996" y="3599"/>
                    <a:pt x="8934" y="3413"/>
                  </a:cubicBezTo>
                  <a:lnTo>
                    <a:pt x="8097" y="1273"/>
                  </a:lnTo>
                  <a:cubicBezTo>
                    <a:pt x="7817" y="528"/>
                    <a:pt x="7073" y="1"/>
                    <a:pt x="6266"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1"/>
            <p:cNvSpPr/>
            <p:nvPr/>
          </p:nvSpPr>
          <p:spPr>
            <a:xfrm>
              <a:off x="1010500" y="1560500"/>
              <a:ext cx="198550" cy="176825"/>
            </a:xfrm>
            <a:custGeom>
              <a:rect b="b" l="l" r="r" t="t"/>
              <a:pathLst>
                <a:path extrusionOk="0" h="7073" w="7942">
                  <a:moveTo>
                    <a:pt x="4777" y="0"/>
                  </a:moveTo>
                  <a:cubicBezTo>
                    <a:pt x="3754" y="93"/>
                    <a:pt x="2823" y="651"/>
                    <a:pt x="2234" y="1520"/>
                  </a:cubicBezTo>
                  <a:lnTo>
                    <a:pt x="0" y="1520"/>
                  </a:lnTo>
                  <a:lnTo>
                    <a:pt x="0" y="5490"/>
                  </a:lnTo>
                  <a:lnTo>
                    <a:pt x="2234" y="5490"/>
                  </a:lnTo>
                  <a:cubicBezTo>
                    <a:pt x="2885" y="6483"/>
                    <a:pt x="3971" y="7072"/>
                    <a:pt x="5180" y="7072"/>
                  </a:cubicBezTo>
                  <a:lnTo>
                    <a:pt x="7941" y="7072"/>
                  </a:lnTo>
                  <a:lnTo>
                    <a:pt x="7941" y="5459"/>
                  </a:lnTo>
                  <a:lnTo>
                    <a:pt x="5553" y="5459"/>
                  </a:lnTo>
                  <a:lnTo>
                    <a:pt x="5553" y="4684"/>
                  </a:lnTo>
                  <a:lnTo>
                    <a:pt x="7910" y="4684"/>
                  </a:lnTo>
                  <a:lnTo>
                    <a:pt x="7910" y="3877"/>
                  </a:lnTo>
                  <a:lnTo>
                    <a:pt x="5553" y="3877"/>
                  </a:lnTo>
                  <a:lnTo>
                    <a:pt x="5553" y="3102"/>
                  </a:lnTo>
                  <a:lnTo>
                    <a:pt x="7910" y="3102"/>
                  </a:lnTo>
                  <a:lnTo>
                    <a:pt x="7910" y="2668"/>
                  </a:lnTo>
                  <a:cubicBezTo>
                    <a:pt x="7910" y="2451"/>
                    <a:pt x="7724" y="2295"/>
                    <a:pt x="7507" y="2295"/>
                  </a:cubicBezTo>
                  <a:lnTo>
                    <a:pt x="4777" y="2295"/>
                  </a:lnTo>
                  <a:lnTo>
                    <a:pt x="4777"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1"/>
            <p:cNvSpPr/>
            <p:nvPr/>
          </p:nvSpPr>
          <p:spPr>
            <a:xfrm>
              <a:off x="1149300" y="1558175"/>
              <a:ext cx="198550" cy="178375"/>
            </a:xfrm>
            <a:custGeom>
              <a:rect b="b" l="l" r="r" t="t"/>
              <a:pathLst>
                <a:path extrusionOk="0" h="7135" w="7942">
                  <a:moveTo>
                    <a:pt x="1" y="0"/>
                  </a:moveTo>
                  <a:lnTo>
                    <a:pt x="1" y="1582"/>
                  </a:lnTo>
                  <a:lnTo>
                    <a:pt x="1986" y="1582"/>
                  </a:lnTo>
                  <a:cubicBezTo>
                    <a:pt x="2637" y="1582"/>
                    <a:pt x="3165" y="2109"/>
                    <a:pt x="3165" y="2761"/>
                  </a:cubicBezTo>
                  <a:lnTo>
                    <a:pt x="3165" y="7134"/>
                  </a:lnTo>
                  <a:cubicBezTo>
                    <a:pt x="4188" y="7010"/>
                    <a:pt x="5119" y="6421"/>
                    <a:pt x="5708" y="5583"/>
                  </a:cubicBezTo>
                  <a:lnTo>
                    <a:pt x="7942" y="5583"/>
                  </a:lnTo>
                  <a:lnTo>
                    <a:pt x="7942" y="1582"/>
                  </a:lnTo>
                  <a:lnTo>
                    <a:pt x="5708" y="1582"/>
                  </a:lnTo>
                  <a:cubicBezTo>
                    <a:pt x="5057" y="589"/>
                    <a:pt x="3940" y="0"/>
                    <a:pt x="2761" y="0"/>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71"/>
          <p:cNvGrpSpPr/>
          <p:nvPr/>
        </p:nvGrpSpPr>
        <p:grpSpPr>
          <a:xfrm>
            <a:off x="937773" y="1623987"/>
            <a:ext cx="305223" cy="347766"/>
            <a:chOff x="258275" y="1558175"/>
            <a:chExt cx="297025" cy="338425"/>
          </a:xfrm>
        </p:grpSpPr>
        <p:sp>
          <p:nvSpPr>
            <p:cNvPr id="1875" name="Google Shape;1875;p71"/>
            <p:cNvSpPr/>
            <p:nvPr/>
          </p:nvSpPr>
          <p:spPr>
            <a:xfrm>
              <a:off x="258275" y="1558175"/>
              <a:ext cx="118675" cy="179150"/>
            </a:xfrm>
            <a:custGeom>
              <a:rect b="b" l="l" r="r" t="t"/>
              <a:pathLst>
                <a:path extrusionOk="0" h="7166" w="4747">
                  <a:moveTo>
                    <a:pt x="2792" y="3226"/>
                  </a:moveTo>
                  <a:lnTo>
                    <a:pt x="2792" y="4001"/>
                  </a:lnTo>
                  <a:lnTo>
                    <a:pt x="1986" y="4001"/>
                  </a:lnTo>
                  <a:lnTo>
                    <a:pt x="1986" y="3226"/>
                  </a:lnTo>
                  <a:close/>
                  <a:moveTo>
                    <a:pt x="2792" y="4777"/>
                  </a:moveTo>
                  <a:lnTo>
                    <a:pt x="2792" y="5583"/>
                  </a:lnTo>
                  <a:lnTo>
                    <a:pt x="1986" y="5583"/>
                  </a:lnTo>
                  <a:lnTo>
                    <a:pt x="1986" y="4777"/>
                  </a:lnTo>
                  <a:close/>
                  <a:moveTo>
                    <a:pt x="1" y="0"/>
                  </a:moveTo>
                  <a:lnTo>
                    <a:pt x="1" y="1644"/>
                  </a:lnTo>
                  <a:lnTo>
                    <a:pt x="807" y="2420"/>
                  </a:lnTo>
                  <a:lnTo>
                    <a:pt x="807" y="7165"/>
                  </a:lnTo>
                  <a:lnTo>
                    <a:pt x="3940" y="7165"/>
                  </a:lnTo>
                  <a:lnTo>
                    <a:pt x="3940" y="2451"/>
                  </a:lnTo>
                  <a:lnTo>
                    <a:pt x="4746" y="1675"/>
                  </a:lnTo>
                  <a:lnTo>
                    <a:pt x="4746" y="31"/>
                  </a:lnTo>
                  <a:lnTo>
                    <a:pt x="3164" y="0"/>
                  </a:lnTo>
                  <a:lnTo>
                    <a:pt x="3164" y="838"/>
                  </a:lnTo>
                  <a:lnTo>
                    <a:pt x="1582" y="838"/>
                  </a:lnTo>
                  <a:lnTo>
                    <a:pt x="1582"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1"/>
            <p:cNvSpPr/>
            <p:nvPr/>
          </p:nvSpPr>
          <p:spPr>
            <a:xfrm>
              <a:off x="435850" y="1558175"/>
              <a:ext cx="119450" cy="179150"/>
            </a:xfrm>
            <a:custGeom>
              <a:rect b="b" l="l" r="r" t="t"/>
              <a:pathLst>
                <a:path extrusionOk="0" h="7166" w="4778">
                  <a:moveTo>
                    <a:pt x="2824" y="3226"/>
                  </a:moveTo>
                  <a:lnTo>
                    <a:pt x="2824" y="4001"/>
                  </a:lnTo>
                  <a:lnTo>
                    <a:pt x="1986" y="4001"/>
                  </a:lnTo>
                  <a:lnTo>
                    <a:pt x="1986" y="3226"/>
                  </a:lnTo>
                  <a:close/>
                  <a:moveTo>
                    <a:pt x="2824" y="4777"/>
                  </a:moveTo>
                  <a:lnTo>
                    <a:pt x="2824" y="5583"/>
                  </a:lnTo>
                  <a:lnTo>
                    <a:pt x="1986" y="5583"/>
                  </a:lnTo>
                  <a:lnTo>
                    <a:pt x="1986" y="4777"/>
                  </a:lnTo>
                  <a:close/>
                  <a:moveTo>
                    <a:pt x="1" y="0"/>
                  </a:moveTo>
                  <a:lnTo>
                    <a:pt x="1" y="1644"/>
                  </a:lnTo>
                  <a:lnTo>
                    <a:pt x="807" y="2420"/>
                  </a:lnTo>
                  <a:lnTo>
                    <a:pt x="807" y="7165"/>
                  </a:lnTo>
                  <a:lnTo>
                    <a:pt x="3971" y="7165"/>
                  </a:lnTo>
                  <a:lnTo>
                    <a:pt x="3971" y="2451"/>
                  </a:lnTo>
                  <a:lnTo>
                    <a:pt x="4778" y="1675"/>
                  </a:lnTo>
                  <a:lnTo>
                    <a:pt x="4778" y="31"/>
                  </a:lnTo>
                  <a:lnTo>
                    <a:pt x="3196" y="0"/>
                  </a:lnTo>
                  <a:lnTo>
                    <a:pt x="3196" y="838"/>
                  </a:lnTo>
                  <a:lnTo>
                    <a:pt x="1614" y="838"/>
                  </a:lnTo>
                  <a:lnTo>
                    <a:pt x="1614"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1"/>
            <p:cNvSpPr/>
            <p:nvPr/>
          </p:nvSpPr>
          <p:spPr>
            <a:xfrm>
              <a:off x="376925" y="1638825"/>
              <a:ext cx="58950" cy="99275"/>
            </a:xfrm>
            <a:custGeom>
              <a:rect b="b" l="l" r="r" t="t"/>
              <a:pathLst>
                <a:path extrusionOk="0" h="3971" w="2358">
                  <a:moveTo>
                    <a:pt x="0" y="0"/>
                  </a:moveTo>
                  <a:lnTo>
                    <a:pt x="0" y="3970"/>
                  </a:lnTo>
                  <a:lnTo>
                    <a:pt x="807" y="3970"/>
                  </a:lnTo>
                  <a:lnTo>
                    <a:pt x="807" y="1582"/>
                  </a:lnTo>
                  <a:lnTo>
                    <a:pt x="1582" y="1582"/>
                  </a:lnTo>
                  <a:lnTo>
                    <a:pt x="1582" y="3970"/>
                  </a:lnTo>
                  <a:lnTo>
                    <a:pt x="2358" y="3970"/>
                  </a:lnTo>
                  <a:lnTo>
                    <a:pt x="2358" y="0"/>
                  </a:ln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1"/>
            <p:cNvSpPr/>
            <p:nvPr/>
          </p:nvSpPr>
          <p:spPr>
            <a:xfrm>
              <a:off x="288625" y="1756675"/>
              <a:ext cx="227125" cy="139925"/>
            </a:xfrm>
            <a:custGeom>
              <a:rect b="b" l="l" r="r" t="t"/>
              <a:pathLst>
                <a:path extrusionOk="0" h="5597" w="9085">
                  <a:moveTo>
                    <a:pt x="3129" y="1428"/>
                  </a:moveTo>
                  <a:lnTo>
                    <a:pt x="3688" y="2017"/>
                  </a:lnTo>
                  <a:lnTo>
                    <a:pt x="3129" y="2575"/>
                  </a:lnTo>
                  <a:lnTo>
                    <a:pt x="2571" y="2017"/>
                  </a:lnTo>
                  <a:lnTo>
                    <a:pt x="3129" y="1428"/>
                  </a:lnTo>
                  <a:close/>
                  <a:moveTo>
                    <a:pt x="6293" y="1459"/>
                  </a:moveTo>
                  <a:lnTo>
                    <a:pt x="6852" y="2017"/>
                  </a:lnTo>
                  <a:lnTo>
                    <a:pt x="6293" y="2575"/>
                  </a:lnTo>
                  <a:lnTo>
                    <a:pt x="5735" y="2017"/>
                  </a:lnTo>
                  <a:lnTo>
                    <a:pt x="6293" y="1459"/>
                  </a:lnTo>
                  <a:close/>
                  <a:moveTo>
                    <a:pt x="3129" y="1"/>
                  </a:moveTo>
                  <a:cubicBezTo>
                    <a:pt x="2323" y="32"/>
                    <a:pt x="1578" y="528"/>
                    <a:pt x="1268" y="1273"/>
                  </a:cubicBezTo>
                  <a:lnTo>
                    <a:pt x="462" y="3413"/>
                  </a:lnTo>
                  <a:cubicBezTo>
                    <a:pt x="1" y="4598"/>
                    <a:pt x="952" y="5596"/>
                    <a:pt x="1955" y="5596"/>
                  </a:cubicBezTo>
                  <a:cubicBezTo>
                    <a:pt x="2370" y="5596"/>
                    <a:pt x="2793" y="5425"/>
                    <a:pt x="3129" y="5026"/>
                  </a:cubicBezTo>
                  <a:lnTo>
                    <a:pt x="3905" y="4126"/>
                  </a:lnTo>
                  <a:cubicBezTo>
                    <a:pt x="3981" y="4050"/>
                    <a:pt x="4058" y="3994"/>
                    <a:pt x="4152" y="3994"/>
                  </a:cubicBezTo>
                  <a:cubicBezTo>
                    <a:pt x="4172" y="3994"/>
                    <a:pt x="4193" y="3997"/>
                    <a:pt x="4215" y="4002"/>
                  </a:cubicBezTo>
                  <a:lnTo>
                    <a:pt x="5208" y="4002"/>
                  </a:lnTo>
                  <a:cubicBezTo>
                    <a:pt x="5229" y="3997"/>
                    <a:pt x="5250" y="3994"/>
                    <a:pt x="5271" y="3994"/>
                  </a:cubicBezTo>
                  <a:cubicBezTo>
                    <a:pt x="5365" y="3994"/>
                    <a:pt x="5441" y="4050"/>
                    <a:pt x="5518" y="4126"/>
                  </a:cubicBezTo>
                  <a:lnTo>
                    <a:pt x="6293" y="5026"/>
                  </a:lnTo>
                  <a:cubicBezTo>
                    <a:pt x="6624" y="5410"/>
                    <a:pt x="7058" y="5581"/>
                    <a:pt x="7484" y="5581"/>
                  </a:cubicBezTo>
                  <a:cubicBezTo>
                    <a:pt x="8297" y="5581"/>
                    <a:pt x="9085" y="4959"/>
                    <a:pt x="9085" y="4002"/>
                  </a:cubicBezTo>
                  <a:cubicBezTo>
                    <a:pt x="9085" y="3785"/>
                    <a:pt x="9054" y="3599"/>
                    <a:pt x="8961" y="3413"/>
                  </a:cubicBezTo>
                  <a:lnTo>
                    <a:pt x="8992" y="3413"/>
                  </a:lnTo>
                  <a:lnTo>
                    <a:pt x="8154" y="1273"/>
                  </a:lnTo>
                  <a:cubicBezTo>
                    <a:pt x="7875" y="528"/>
                    <a:pt x="7131" y="32"/>
                    <a:pt x="6293" y="1"/>
                  </a:cubicBezTo>
                  <a:close/>
                </a:path>
              </a:pathLst>
            </a:cu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71"/>
          <p:cNvGrpSpPr/>
          <p:nvPr/>
        </p:nvGrpSpPr>
        <p:grpSpPr>
          <a:xfrm flipH="1" rot="10800000">
            <a:off x="1071248" y="860888"/>
            <a:ext cx="208551" cy="228115"/>
            <a:chOff x="1348000" y="237300"/>
            <a:chExt cx="4772325" cy="5220025"/>
          </a:xfrm>
        </p:grpSpPr>
        <p:sp>
          <p:nvSpPr>
            <p:cNvPr id="1880" name="Google Shape;1880;p7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1"/>
          <p:cNvGrpSpPr/>
          <p:nvPr/>
        </p:nvGrpSpPr>
        <p:grpSpPr>
          <a:xfrm flipH="1">
            <a:off x="7864197" y="860888"/>
            <a:ext cx="161782" cy="228115"/>
            <a:chOff x="1348000" y="237300"/>
            <a:chExt cx="4772325" cy="5220025"/>
          </a:xfrm>
        </p:grpSpPr>
        <p:sp>
          <p:nvSpPr>
            <p:cNvPr id="1883" name="Google Shape;1883;p7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72"/>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a:t>
            </a:r>
            <a:r>
              <a:rPr lang="en">
                <a:solidFill>
                  <a:schemeClr val="lt2"/>
                </a:solidFill>
              </a:rPr>
              <a:t>RESOURCES</a:t>
            </a:r>
            <a:endParaRPr>
              <a:solidFill>
                <a:schemeClr val="lt2"/>
              </a:solidFill>
            </a:endParaRPr>
          </a:p>
        </p:txBody>
      </p:sp>
      <p:sp>
        <p:nvSpPr>
          <p:cNvPr id="1890" name="Google Shape;1890;p72"/>
          <p:cNvSpPr txBox="1"/>
          <p:nvPr>
            <p:ph idx="1" type="subTitle"/>
          </p:nvPr>
        </p:nvSpPr>
        <p:spPr>
          <a:xfrm>
            <a:off x="951200" y="1498100"/>
            <a:ext cx="7241700" cy="25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ichroma"/>
                <a:ea typeface="Michroma"/>
                <a:cs typeface="Michroma"/>
                <a:sym typeface="Michroma"/>
              </a:rPr>
              <a:t>Photos</a:t>
            </a:r>
            <a:endParaRPr b="1" sz="2000">
              <a:latin typeface="Michroma"/>
              <a:ea typeface="Michroma"/>
              <a:cs typeface="Michroma"/>
              <a:sym typeface="Michroma"/>
            </a:endParaRPr>
          </a:p>
          <a:p>
            <a:pPr indent="-317500" lvl="0" marL="457200" rtl="0" algn="l">
              <a:lnSpc>
                <a:spcPct val="100000"/>
              </a:lnSpc>
              <a:spcBef>
                <a:spcPts val="1000"/>
              </a:spcBef>
              <a:spcAft>
                <a:spcPts val="0"/>
              </a:spcAft>
              <a:buSzPts val="1400"/>
              <a:buChar char="●"/>
            </a:pPr>
            <a:r>
              <a:rPr lang="en">
                <a:uFill>
                  <a:noFill/>
                </a:uFill>
                <a:hlinkClick r:id="rId3"/>
              </a:rPr>
              <a:t>Smiling young woman having fun playing video console game at home</a:t>
            </a:r>
            <a:endParaRPr/>
          </a:p>
          <a:p>
            <a:pPr indent="-317500" lvl="0" marL="457200" rtl="0" algn="l">
              <a:lnSpc>
                <a:spcPct val="100000"/>
              </a:lnSpc>
              <a:spcBef>
                <a:spcPts val="0"/>
              </a:spcBef>
              <a:spcAft>
                <a:spcPts val="0"/>
              </a:spcAft>
              <a:buSzPts val="1400"/>
              <a:buChar char="●"/>
            </a:pPr>
            <a:r>
              <a:rPr lang="en">
                <a:uFill>
                  <a:noFill/>
                </a:uFill>
                <a:hlinkClick r:id="rId4"/>
              </a:rPr>
              <a:t>Portrait of a serious man playing the video game with joystick at home</a:t>
            </a:r>
            <a:endParaRPr/>
          </a:p>
          <a:p>
            <a:pPr indent="-317500" lvl="0" marL="457200" rtl="0" algn="l">
              <a:lnSpc>
                <a:spcPct val="100000"/>
              </a:lnSpc>
              <a:spcBef>
                <a:spcPts val="0"/>
              </a:spcBef>
              <a:spcAft>
                <a:spcPts val="0"/>
              </a:spcAft>
              <a:buSzPts val="1400"/>
              <a:buChar char="●"/>
            </a:pPr>
            <a:r>
              <a:rPr lang="en">
                <a:uFill>
                  <a:noFill/>
                </a:uFill>
                <a:hlinkClick r:id="rId5"/>
              </a:rPr>
              <a:t>Medium shot man holding controller</a:t>
            </a:r>
            <a:endParaRPr/>
          </a:p>
          <a:p>
            <a:pPr indent="-317500" lvl="0" marL="457200" rtl="0" algn="l">
              <a:lnSpc>
                <a:spcPct val="100000"/>
              </a:lnSpc>
              <a:spcBef>
                <a:spcPts val="0"/>
              </a:spcBef>
              <a:spcAft>
                <a:spcPts val="0"/>
              </a:spcAft>
              <a:buSzPts val="1400"/>
              <a:buChar char="●"/>
            </a:pPr>
            <a:r>
              <a:rPr lang="en">
                <a:uFill>
                  <a:noFill/>
                </a:uFill>
                <a:hlinkClick r:id="rId6"/>
              </a:rPr>
              <a:t>Full shot man playing videogame</a:t>
            </a:r>
            <a:endParaRPr/>
          </a:p>
          <a:p>
            <a:pPr indent="-317500" lvl="0" marL="457200" rtl="0" algn="l">
              <a:lnSpc>
                <a:spcPct val="100000"/>
              </a:lnSpc>
              <a:spcBef>
                <a:spcPts val="0"/>
              </a:spcBef>
              <a:spcAft>
                <a:spcPts val="0"/>
              </a:spcAft>
              <a:buSzPts val="1400"/>
              <a:buChar char="●"/>
            </a:pPr>
            <a:r>
              <a:rPr lang="en">
                <a:uFill>
                  <a:noFill/>
                </a:uFill>
                <a:hlinkClick r:id="rId7"/>
              </a:rPr>
              <a:t>Woman playing with controller medium shot</a:t>
            </a:r>
            <a:endParaRPr/>
          </a:p>
          <a:p>
            <a:pPr indent="-317500" lvl="0" marL="457200" rtl="0" algn="l">
              <a:lnSpc>
                <a:spcPct val="100000"/>
              </a:lnSpc>
              <a:spcBef>
                <a:spcPts val="0"/>
              </a:spcBef>
              <a:spcAft>
                <a:spcPts val="0"/>
              </a:spcAft>
              <a:buSzPts val="1400"/>
              <a:buChar char="●"/>
            </a:pPr>
            <a:r>
              <a:rPr lang="en">
                <a:uFill>
                  <a:noFill/>
                </a:uFill>
                <a:hlinkClick r:id="rId8"/>
              </a:rPr>
              <a:t>Gamers having fun while playing videogames</a:t>
            </a:r>
            <a:endParaRPr/>
          </a:p>
          <a:p>
            <a:pPr indent="-317500" lvl="0" marL="457200" rtl="0" algn="l">
              <a:lnSpc>
                <a:spcPct val="100000"/>
              </a:lnSpc>
              <a:spcBef>
                <a:spcPts val="0"/>
              </a:spcBef>
              <a:spcAft>
                <a:spcPts val="0"/>
              </a:spcAft>
              <a:buSzPts val="1400"/>
              <a:buChar char="●"/>
            </a:pPr>
            <a:r>
              <a:rPr lang="en">
                <a:uFill>
                  <a:noFill/>
                </a:uFill>
                <a:hlinkClick r:id="rId9"/>
              </a:rPr>
              <a:t>Young woman with pink hair playing a videogame</a:t>
            </a:r>
            <a:endParaRPr/>
          </a:p>
          <a:p>
            <a:pPr indent="-317500" lvl="0" marL="457200" rtl="0" algn="l">
              <a:lnSpc>
                <a:spcPct val="100000"/>
              </a:lnSpc>
              <a:spcBef>
                <a:spcPts val="0"/>
              </a:spcBef>
              <a:spcAft>
                <a:spcPts val="0"/>
              </a:spcAft>
              <a:buSzPts val="1400"/>
              <a:buChar char="●"/>
            </a:pPr>
            <a:r>
              <a:rPr lang="en">
                <a:uFill>
                  <a:noFill/>
                </a:uFill>
                <a:hlinkClick r:id="rId10"/>
              </a:rPr>
              <a:t>Man playing a videogame on his laptop </a:t>
            </a:r>
            <a:endParaRPr/>
          </a:p>
          <a:p>
            <a:pPr indent="-317500" lvl="0" marL="457200" rtl="0" algn="l">
              <a:lnSpc>
                <a:spcPct val="100000"/>
              </a:lnSpc>
              <a:spcBef>
                <a:spcPts val="0"/>
              </a:spcBef>
              <a:spcAft>
                <a:spcPts val="0"/>
              </a:spcAft>
              <a:buSzPts val="1400"/>
              <a:buChar char="●"/>
            </a:pPr>
            <a:r>
              <a:rPr lang="en">
                <a:uFill>
                  <a:noFill/>
                </a:uFill>
                <a:hlinkClick r:id="rId11"/>
              </a:rPr>
              <a:t>Person playing a video game with copy space</a:t>
            </a:r>
            <a:endParaRPr/>
          </a:p>
        </p:txBody>
      </p:sp>
      <p:grpSp>
        <p:nvGrpSpPr>
          <p:cNvPr id="1891" name="Google Shape;1891;p72"/>
          <p:cNvGrpSpPr/>
          <p:nvPr/>
        </p:nvGrpSpPr>
        <p:grpSpPr>
          <a:xfrm flipH="1" rot="10800000">
            <a:off x="951198" y="860888"/>
            <a:ext cx="208551" cy="228115"/>
            <a:chOff x="1348000" y="237300"/>
            <a:chExt cx="4772325" cy="5220025"/>
          </a:xfrm>
        </p:grpSpPr>
        <p:sp>
          <p:nvSpPr>
            <p:cNvPr id="1892" name="Google Shape;1892;p7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72"/>
          <p:cNvGrpSpPr/>
          <p:nvPr/>
        </p:nvGrpSpPr>
        <p:grpSpPr>
          <a:xfrm flipH="1">
            <a:off x="7984250" y="860888"/>
            <a:ext cx="161782" cy="228115"/>
            <a:chOff x="1348000" y="237300"/>
            <a:chExt cx="4772325" cy="5220025"/>
          </a:xfrm>
        </p:grpSpPr>
        <p:sp>
          <p:nvSpPr>
            <p:cNvPr id="1895" name="Google Shape;1895;p7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97" name="Google Shape;1897;p72"/>
          <p:cNvCxnSpPr/>
          <p:nvPr/>
        </p:nvCxnSpPr>
        <p:spPr>
          <a:xfrm>
            <a:off x="960000" y="4174688"/>
            <a:ext cx="4918800" cy="10500"/>
          </a:xfrm>
          <a:prstGeom prst="straightConnector1">
            <a:avLst/>
          </a:prstGeom>
          <a:noFill/>
          <a:ln cap="flat" cmpd="sng" w="9525">
            <a:solidFill>
              <a:srgbClr val="100E0E"/>
            </a:solidFill>
            <a:prstDash val="solid"/>
            <a:round/>
            <a:headEnd len="med" w="med" type="none"/>
            <a:tailEnd len="med" w="med" type="none"/>
          </a:ln>
        </p:spPr>
      </p:cxnSp>
      <p:sp>
        <p:nvSpPr>
          <p:cNvPr id="1898" name="Google Shape;1898;p72"/>
          <p:cNvSpPr/>
          <p:nvPr/>
        </p:nvSpPr>
        <p:spPr>
          <a:xfrm>
            <a:off x="5885572" y="4013508"/>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899" name="Google Shape;1899;p72"/>
          <p:cNvSpPr txBox="1"/>
          <p:nvPr/>
        </p:nvSpPr>
        <p:spPr>
          <a:xfrm>
            <a:off x="5812063" y="4067481"/>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cxnSp>
        <p:nvCxnSpPr>
          <p:cNvPr id="1900" name="Google Shape;1900;p72"/>
          <p:cNvCxnSpPr/>
          <p:nvPr/>
        </p:nvCxnSpPr>
        <p:spPr>
          <a:xfrm>
            <a:off x="951194" y="1405365"/>
            <a:ext cx="6596700" cy="0"/>
          </a:xfrm>
          <a:prstGeom prst="straightConnector1">
            <a:avLst/>
          </a:prstGeom>
          <a:noFill/>
          <a:ln cap="flat" cmpd="sng" w="9525">
            <a:solidFill>
              <a:srgbClr val="100E0E"/>
            </a:solidFill>
            <a:prstDash val="solid"/>
            <a:round/>
            <a:headEnd len="med" w="med" type="none"/>
            <a:tailEnd len="med" w="med" type="none"/>
          </a:ln>
        </p:spPr>
      </p:cxnSp>
      <p:sp>
        <p:nvSpPr>
          <p:cNvPr id="1901" name="Google Shape;1901;p72"/>
          <p:cNvSpPr/>
          <p:nvPr/>
        </p:nvSpPr>
        <p:spPr>
          <a:xfrm rot="5400000">
            <a:off x="7848680" y="4170320"/>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1899800" y="1290475"/>
            <a:ext cx="5370600" cy="6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 </a:t>
            </a:r>
            <a:r>
              <a:rPr lang="en">
                <a:solidFill>
                  <a:schemeClr val="lt2"/>
                </a:solidFill>
              </a:rPr>
              <a:t>STATEMENT</a:t>
            </a:r>
            <a:endParaRPr>
              <a:solidFill>
                <a:schemeClr val="lt2"/>
              </a:solidFill>
            </a:endParaRPr>
          </a:p>
        </p:txBody>
      </p:sp>
      <p:sp>
        <p:nvSpPr>
          <p:cNvPr id="274" name="Google Shape;274;p37"/>
          <p:cNvSpPr txBox="1"/>
          <p:nvPr>
            <p:ph idx="1" type="body"/>
          </p:nvPr>
        </p:nvSpPr>
        <p:spPr>
          <a:xfrm>
            <a:off x="2462550" y="2185249"/>
            <a:ext cx="4229700" cy="196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Clr>
                <a:schemeClr val="dk1"/>
              </a:buClr>
              <a:buSzPts val="1400"/>
              <a:buFont typeface="Montserrat"/>
              <a:buChar char="●"/>
            </a:pPr>
            <a:r>
              <a:rPr lang="en">
                <a:solidFill>
                  <a:schemeClr val="dk1"/>
                </a:solidFill>
              </a:rPr>
              <a:t>They’re simple </a:t>
            </a:r>
            <a:endParaRPr>
              <a:solidFill>
                <a:schemeClr val="dk1"/>
              </a:solidFill>
            </a:endParaRPr>
          </a:p>
          <a:p>
            <a:pPr indent="-317500" lvl="0" marL="457200" rtl="0" algn="l">
              <a:spcBef>
                <a:spcPts val="0"/>
              </a:spcBef>
              <a:spcAft>
                <a:spcPts val="0"/>
              </a:spcAft>
              <a:buClr>
                <a:schemeClr val="dk1"/>
              </a:buClr>
              <a:buSzPts val="1400"/>
              <a:buFont typeface="Montserrat"/>
              <a:buChar char="●"/>
            </a:pPr>
            <a:r>
              <a:rPr lang="en">
                <a:solidFill>
                  <a:schemeClr val="dk1"/>
                </a:solidFill>
              </a:rPr>
              <a:t>You can organize your ideas clearly</a:t>
            </a:r>
            <a:endParaRPr>
              <a:solidFill>
                <a:schemeClr val="dk1"/>
              </a:solidFill>
            </a:endParaRPr>
          </a:p>
          <a:p>
            <a:pPr indent="-317500" lvl="0" marL="457200" rtl="0" algn="l">
              <a:spcBef>
                <a:spcPts val="0"/>
              </a:spcBef>
              <a:spcAft>
                <a:spcPts val="0"/>
              </a:spcAft>
              <a:buClr>
                <a:schemeClr val="dk1"/>
              </a:buClr>
              <a:buSzPts val="1400"/>
              <a:buFont typeface="Montserrat"/>
              <a:buChar char="●"/>
            </a:pPr>
            <a:r>
              <a:rPr lang="en">
                <a:solidFill>
                  <a:schemeClr val="dk1"/>
                </a:solidFill>
              </a:rPr>
              <a:t>You’ll never forget to buy milk!</a:t>
            </a:r>
            <a:endParaRPr>
              <a:solidFill>
                <a:schemeClr val="dk1"/>
              </a:solidFill>
            </a:endParaRPr>
          </a:p>
          <a:p>
            <a:pPr indent="0" lvl="0" marL="0" rtl="0" algn="l">
              <a:spcBef>
                <a:spcPts val="1000"/>
              </a:spcBef>
              <a:spcAft>
                <a:spcPts val="0"/>
              </a:spcAft>
              <a:buNone/>
            </a:pPr>
            <a:r>
              <a:rPr lang="en">
                <a:solidFill>
                  <a:schemeClr val="dk1"/>
                </a:solidFill>
              </a:rPr>
              <a:t>And the most important thing: the audience won’t miss the point of your presentation</a:t>
            </a:r>
            <a:endParaRPr>
              <a:solidFill>
                <a:schemeClr val="dk1"/>
              </a:solidFill>
            </a:endParaRPr>
          </a:p>
        </p:txBody>
      </p:sp>
      <p:cxnSp>
        <p:nvCxnSpPr>
          <p:cNvPr id="275" name="Google Shape;275;p37"/>
          <p:cNvCxnSpPr/>
          <p:nvPr/>
        </p:nvCxnSpPr>
        <p:spPr>
          <a:xfrm>
            <a:off x="1587075" y="1144950"/>
            <a:ext cx="0" cy="30456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37"/>
          <p:cNvCxnSpPr/>
          <p:nvPr/>
        </p:nvCxnSpPr>
        <p:spPr>
          <a:xfrm>
            <a:off x="7556814" y="1144950"/>
            <a:ext cx="0" cy="304560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37"/>
          <p:cNvCxnSpPr/>
          <p:nvPr/>
        </p:nvCxnSpPr>
        <p:spPr>
          <a:xfrm>
            <a:off x="1587075" y="2033038"/>
            <a:ext cx="5970000" cy="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37"/>
          <p:cNvSpPr/>
          <p:nvPr/>
        </p:nvSpPr>
        <p:spPr>
          <a:xfrm>
            <a:off x="7832950" y="1145050"/>
            <a:ext cx="440400" cy="30456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txBox="1"/>
          <p:nvPr/>
        </p:nvSpPr>
        <p:spPr>
          <a:xfrm rot="-5400000">
            <a:off x="7024300" y="2557650"/>
            <a:ext cx="20580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Montserrat"/>
                <a:ea typeface="Montserrat"/>
                <a:cs typeface="Montserrat"/>
                <a:sym typeface="Montserrat"/>
              </a:rPr>
              <a:t>Gamer Video  Channel</a:t>
            </a:r>
            <a:endParaRPr sz="1200">
              <a:solidFill>
                <a:schemeClr val="accent4"/>
              </a:solidFill>
              <a:latin typeface="Montserrat"/>
              <a:ea typeface="Montserrat"/>
              <a:cs typeface="Montserrat"/>
              <a:sym typeface="Montserrat"/>
            </a:endParaRPr>
          </a:p>
        </p:txBody>
      </p:sp>
      <p:sp>
        <p:nvSpPr>
          <p:cNvPr id="280" name="Google Shape;280;p37"/>
          <p:cNvSpPr/>
          <p:nvPr/>
        </p:nvSpPr>
        <p:spPr>
          <a:xfrm>
            <a:off x="859650" y="1145050"/>
            <a:ext cx="440400" cy="30456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txBox="1"/>
          <p:nvPr/>
        </p:nvSpPr>
        <p:spPr>
          <a:xfrm rot="-5400000">
            <a:off x="244500" y="2557655"/>
            <a:ext cx="167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4"/>
                </a:solidFill>
                <a:latin typeface="Montserrat"/>
                <a:ea typeface="Montserrat"/>
                <a:cs typeface="Montserrat"/>
                <a:sym typeface="Montserrat"/>
              </a:rPr>
              <a:t>Business plan</a:t>
            </a:r>
            <a:r>
              <a:rPr lang="en" sz="1200">
                <a:solidFill>
                  <a:schemeClr val="accent4"/>
                </a:solidFill>
                <a:latin typeface="Montserrat"/>
                <a:ea typeface="Montserrat"/>
                <a:cs typeface="Montserrat"/>
                <a:sym typeface="Montserrat"/>
              </a:rPr>
              <a:t> 2022</a:t>
            </a:r>
            <a:endParaRPr sz="1200">
              <a:solidFill>
                <a:schemeClr val="accent4"/>
              </a:solidFill>
              <a:latin typeface="Montserrat"/>
              <a:ea typeface="Montserrat"/>
              <a:cs typeface="Montserrat"/>
              <a:sym typeface="Montserrat"/>
            </a:endParaRPr>
          </a:p>
        </p:txBody>
      </p:sp>
      <p:sp>
        <p:nvSpPr>
          <p:cNvPr id="282" name="Google Shape;282;p37"/>
          <p:cNvSpPr/>
          <p:nvPr/>
        </p:nvSpPr>
        <p:spPr>
          <a:xfrm flipH="1" rot="-5400000">
            <a:off x="7969808" y="432217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flipH="1" rot="5400000">
            <a:off x="975583" y="82721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37"/>
          <p:cNvGrpSpPr/>
          <p:nvPr/>
        </p:nvGrpSpPr>
        <p:grpSpPr>
          <a:xfrm flipH="1" rot="10800000">
            <a:off x="1683498" y="1491861"/>
            <a:ext cx="208551" cy="228115"/>
            <a:chOff x="1348000" y="237300"/>
            <a:chExt cx="4772325" cy="5220025"/>
          </a:xfrm>
        </p:grpSpPr>
        <p:sp>
          <p:nvSpPr>
            <p:cNvPr id="285" name="Google Shape;285;p3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37"/>
          <p:cNvGrpSpPr/>
          <p:nvPr/>
        </p:nvGrpSpPr>
        <p:grpSpPr>
          <a:xfrm flipH="1">
            <a:off x="7262647" y="1491861"/>
            <a:ext cx="161782" cy="228115"/>
            <a:chOff x="1348000" y="237300"/>
            <a:chExt cx="4772325" cy="5220025"/>
          </a:xfrm>
        </p:grpSpPr>
        <p:sp>
          <p:nvSpPr>
            <p:cNvPr id="288" name="Google Shape;288;p37"/>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73"/>
          <p:cNvSpPr txBox="1"/>
          <p:nvPr>
            <p:ph type="title"/>
          </p:nvPr>
        </p:nvSpPr>
        <p:spPr>
          <a:xfrm>
            <a:off x="1279800" y="688600"/>
            <a:ext cx="6584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907" name="Google Shape;1907;p73"/>
          <p:cNvSpPr txBox="1"/>
          <p:nvPr>
            <p:ph idx="1" type="subTitle"/>
          </p:nvPr>
        </p:nvSpPr>
        <p:spPr>
          <a:xfrm>
            <a:off x="951200" y="1498100"/>
            <a:ext cx="7241700" cy="25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Michroma"/>
                <a:ea typeface="Michroma"/>
                <a:cs typeface="Michroma"/>
                <a:sym typeface="Michroma"/>
              </a:rPr>
              <a:t>Photos</a:t>
            </a:r>
            <a:endParaRPr b="1" sz="2000">
              <a:latin typeface="Michroma"/>
              <a:ea typeface="Michroma"/>
              <a:cs typeface="Michroma"/>
              <a:sym typeface="Michroma"/>
            </a:endParaRPr>
          </a:p>
          <a:p>
            <a:pPr indent="-317500" lvl="0" marL="457200" rtl="0" algn="l">
              <a:spcBef>
                <a:spcPts val="1000"/>
              </a:spcBef>
              <a:spcAft>
                <a:spcPts val="0"/>
              </a:spcAft>
              <a:buSzPts val="1400"/>
              <a:buChar char="●"/>
            </a:pPr>
            <a:r>
              <a:rPr lang="en">
                <a:uFill>
                  <a:noFill/>
                </a:uFill>
                <a:hlinkClick r:id="rId3"/>
              </a:rPr>
              <a:t>Young couple sitting on sofa enjoying playing the video game</a:t>
            </a:r>
            <a:endParaRPr/>
          </a:p>
          <a:p>
            <a:pPr indent="-317500" lvl="0" marL="457200" rtl="0" algn="l">
              <a:spcBef>
                <a:spcPts val="0"/>
              </a:spcBef>
              <a:spcAft>
                <a:spcPts val="0"/>
              </a:spcAft>
              <a:buSzPts val="1400"/>
              <a:buChar char="●"/>
            </a:pPr>
            <a:r>
              <a:rPr lang="en">
                <a:uFill>
                  <a:noFill/>
                </a:uFill>
                <a:hlinkClick r:id="rId4"/>
              </a:rPr>
              <a:t>Medium shot man playing on couch</a:t>
            </a:r>
            <a:endParaRPr/>
          </a:p>
          <a:p>
            <a:pPr indent="-317500" lvl="0" marL="457200" rtl="0" algn="l">
              <a:spcBef>
                <a:spcPts val="0"/>
              </a:spcBef>
              <a:spcAft>
                <a:spcPts val="0"/>
              </a:spcAft>
              <a:buSzPts val="1400"/>
              <a:buChar char="●"/>
            </a:pPr>
            <a:r>
              <a:rPr lang="en">
                <a:uFill>
                  <a:noFill/>
                </a:uFill>
                <a:hlinkClick r:id="rId5"/>
              </a:rPr>
              <a:t>Medium shot woman playing on computer</a:t>
            </a:r>
            <a:endParaRPr/>
          </a:p>
          <a:p>
            <a:pPr indent="-317500" lvl="0" marL="457200" rtl="0" algn="l">
              <a:spcBef>
                <a:spcPts val="0"/>
              </a:spcBef>
              <a:spcAft>
                <a:spcPts val="0"/>
              </a:spcAft>
              <a:buSzPts val="1400"/>
              <a:buChar char="●"/>
            </a:pPr>
            <a:r>
              <a:rPr lang="en">
                <a:uFill>
                  <a:noFill/>
                </a:uFill>
                <a:hlinkClick r:id="rId6"/>
              </a:rPr>
              <a:t>Close up hand holding mouse</a:t>
            </a:r>
            <a:endParaRPr/>
          </a:p>
          <a:p>
            <a:pPr indent="-317500" lvl="0" marL="457200" rtl="0" algn="l">
              <a:spcBef>
                <a:spcPts val="0"/>
              </a:spcBef>
              <a:spcAft>
                <a:spcPts val="0"/>
              </a:spcAft>
              <a:buSzPts val="1400"/>
              <a:buChar char="●"/>
            </a:pPr>
            <a:r>
              <a:rPr lang="en">
                <a:uFill>
                  <a:noFill/>
                </a:uFill>
                <a:hlinkClick r:id="rId7"/>
              </a:rPr>
              <a:t>Medium shot smiley man playing game</a:t>
            </a:r>
            <a:endParaRPr/>
          </a:p>
          <a:p>
            <a:pPr indent="0" lvl="0" marL="0" rtl="0" algn="l">
              <a:spcBef>
                <a:spcPts val="1000"/>
              </a:spcBef>
              <a:spcAft>
                <a:spcPts val="0"/>
              </a:spcAft>
              <a:buNone/>
            </a:pPr>
            <a:r>
              <a:rPr b="1" lang="en" sz="2000">
                <a:latin typeface="Michroma"/>
                <a:ea typeface="Michroma"/>
                <a:cs typeface="Michroma"/>
                <a:sym typeface="Michroma"/>
              </a:rPr>
              <a:t>Icons</a:t>
            </a:r>
            <a:endParaRPr b="1" sz="2000">
              <a:latin typeface="Michroma"/>
              <a:ea typeface="Michroma"/>
              <a:cs typeface="Michroma"/>
              <a:sym typeface="Michroma"/>
            </a:endParaRPr>
          </a:p>
          <a:p>
            <a:pPr indent="-317500" lvl="0" marL="457200" rtl="0" algn="l">
              <a:spcBef>
                <a:spcPts val="1000"/>
              </a:spcBef>
              <a:spcAft>
                <a:spcPts val="0"/>
              </a:spcAft>
              <a:buSzPts val="1400"/>
              <a:buChar char="●"/>
            </a:pPr>
            <a:r>
              <a:rPr lang="en">
                <a:uFill>
                  <a:noFill/>
                </a:uFill>
                <a:hlinkClick r:id="rId8"/>
              </a:rPr>
              <a:t>Icon Pack: Online Game</a:t>
            </a:r>
            <a:endParaRPr/>
          </a:p>
        </p:txBody>
      </p:sp>
      <p:grpSp>
        <p:nvGrpSpPr>
          <p:cNvPr id="1908" name="Google Shape;1908;p73"/>
          <p:cNvGrpSpPr/>
          <p:nvPr/>
        </p:nvGrpSpPr>
        <p:grpSpPr>
          <a:xfrm flipH="1" rot="10800000">
            <a:off x="2588098" y="859650"/>
            <a:ext cx="208551" cy="228115"/>
            <a:chOff x="1348000" y="237300"/>
            <a:chExt cx="4772325" cy="5220025"/>
          </a:xfrm>
        </p:grpSpPr>
        <p:sp>
          <p:nvSpPr>
            <p:cNvPr id="1909" name="Google Shape;1909;p7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73"/>
          <p:cNvGrpSpPr/>
          <p:nvPr/>
        </p:nvGrpSpPr>
        <p:grpSpPr>
          <a:xfrm flipH="1">
            <a:off x="6400400" y="860888"/>
            <a:ext cx="161782" cy="228115"/>
            <a:chOff x="1348000" y="237300"/>
            <a:chExt cx="4772325" cy="5220025"/>
          </a:xfrm>
        </p:grpSpPr>
        <p:sp>
          <p:nvSpPr>
            <p:cNvPr id="1912" name="Google Shape;1912;p73"/>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3"/>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14" name="Google Shape;1914;p73"/>
          <p:cNvCxnSpPr/>
          <p:nvPr/>
        </p:nvCxnSpPr>
        <p:spPr>
          <a:xfrm>
            <a:off x="960000" y="4069000"/>
            <a:ext cx="4918800" cy="10500"/>
          </a:xfrm>
          <a:prstGeom prst="straightConnector1">
            <a:avLst/>
          </a:prstGeom>
          <a:noFill/>
          <a:ln cap="flat" cmpd="sng" w="9525">
            <a:solidFill>
              <a:srgbClr val="100E0E"/>
            </a:solidFill>
            <a:prstDash val="solid"/>
            <a:round/>
            <a:headEnd len="med" w="med" type="none"/>
            <a:tailEnd len="med" w="med" type="none"/>
          </a:ln>
        </p:spPr>
      </p:cxnSp>
      <p:sp>
        <p:nvSpPr>
          <p:cNvPr id="1915" name="Google Shape;1915;p73"/>
          <p:cNvSpPr/>
          <p:nvPr/>
        </p:nvSpPr>
        <p:spPr>
          <a:xfrm>
            <a:off x="5885572" y="3907820"/>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1916" name="Google Shape;1916;p73"/>
          <p:cNvSpPr txBox="1"/>
          <p:nvPr/>
        </p:nvSpPr>
        <p:spPr>
          <a:xfrm>
            <a:off x="5812063" y="3961793"/>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cxnSp>
        <p:nvCxnSpPr>
          <p:cNvPr id="1917" name="Google Shape;1917;p73"/>
          <p:cNvCxnSpPr/>
          <p:nvPr/>
        </p:nvCxnSpPr>
        <p:spPr>
          <a:xfrm>
            <a:off x="951194" y="1405365"/>
            <a:ext cx="6596700" cy="0"/>
          </a:xfrm>
          <a:prstGeom prst="straightConnector1">
            <a:avLst/>
          </a:prstGeom>
          <a:noFill/>
          <a:ln cap="flat" cmpd="sng" w="9525">
            <a:solidFill>
              <a:srgbClr val="100E0E"/>
            </a:solidFill>
            <a:prstDash val="solid"/>
            <a:round/>
            <a:headEnd len="med" w="med" type="none"/>
            <a:tailEnd len="med" w="med" type="none"/>
          </a:ln>
        </p:spPr>
      </p:cxnSp>
      <p:sp>
        <p:nvSpPr>
          <p:cNvPr id="1918" name="Google Shape;1918;p73"/>
          <p:cNvSpPr/>
          <p:nvPr/>
        </p:nvSpPr>
        <p:spPr>
          <a:xfrm>
            <a:off x="7825634" y="714850"/>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3"/>
          <p:cNvSpPr txBox="1"/>
          <p:nvPr/>
        </p:nvSpPr>
        <p:spPr>
          <a:xfrm rot="-5400000">
            <a:off x="6850484" y="2259969"/>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1920" name="Google Shape;1920;p73"/>
          <p:cNvSpPr/>
          <p:nvPr/>
        </p:nvSpPr>
        <p:spPr>
          <a:xfrm flipH="1" rot="-5400000">
            <a:off x="7941567" y="423507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24" name="Shape 1924"/>
        <p:cNvGrpSpPr/>
        <p:nvPr/>
      </p:nvGrpSpPr>
      <p:grpSpPr>
        <a:xfrm>
          <a:off x="0" y="0"/>
          <a:ext cx="0" cy="0"/>
          <a:chOff x="0" y="0"/>
          <a:chExt cx="0" cy="0"/>
        </a:xfrm>
      </p:grpSpPr>
      <p:grpSp>
        <p:nvGrpSpPr>
          <p:cNvPr id="1925" name="Google Shape;1925;p74"/>
          <p:cNvGrpSpPr/>
          <p:nvPr/>
        </p:nvGrpSpPr>
        <p:grpSpPr>
          <a:xfrm>
            <a:off x="5082708" y="3095784"/>
            <a:ext cx="442841" cy="514271"/>
            <a:chOff x="4727025" y="1332775"/>
            <a:chExt cx="59900" cy="69625"/>
          </a:xfrm>
        </p:grpSpPr>
        <p:sp>
          <p:nvSpPr>
            <p:cNvPr id="1926" name="Google Shape;1926;p7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74"/>
          <p:cNvGrpSpPr/>
          <p:nvPr/>
        </p:nvGrpSpPr>
        <p:grpSpPr>
          <a:xfrm>
            <a:off x="5758025" y="2343272"/>
            <a:ext cx="500909" cy="500899"/>
            <a:chOff x="4820425" y="1329900"/>
            <a:chExt cx="70175" cy="70350"/>
          </a:xfrm>
        </p:grpSpPr>
        <p:sp>
          <p:nvSpPr>
            <p:cNvPr id="1929" name="Google Shape;1929;p7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74"/>
          <p:cNvGrpSpPr/>
          <p:nvPr/>
        </p:nvGrpSpPr>
        <p:grpSpPr>
          <a:xfrm>
            <a:off x="6410648" y="2355062"/>
            <a:ext cx="538135" cy="493119"/>
            <a:chOff x="4903200" y="1331525"/>
            <a:chExt cx="73575" cy="67425"/>
          </a:xfrm>
        </p:grpSpPr>
        <p:sp>
          <p:nvSpPr>
            <p:cNvPr id="1934" name="Google Shape;1934;p7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35" name="Google Shape;1935;p7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74"/>
          <p:cNvGrpSpPr/>
          <p:nvPr/>
        </p:nvGrpSpPr>
        <p:grpSpPr>
          <a:xfrm>
            <a:off x="5670599" y="3097040"/>
            <a:ext cx="544563" cy="511895"/>
            <a:chOff x="4815575" y="1416800"/>
            <a:chExt cx="73750" cy="71400"/>
          </a:xfrm>
        </p:grpSpPr>
        <p:sp>
          <p:nvSpPr>
            <p:cNvPr id="1937" name="Google Shape;1937;p7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74"/>
          <p:cNvGrpSpPr/>
          <p:nvPr/>
        </p:nvGrpSpPr>
        <p:grpSpPr>
          <a:xfrm>
            <a:off x="6367224" y="3096746"/>
            <a:ext cx="602914" cy="512477"/>
            <a:chOff x="4902475" y="1418875"/>
            <a:chExt cx="74500" cy="63775"/>
          </a:xfrm>
        </p:grpSpPr>
        <p:sp>
          <p:nvSpPr>
            <p:cNvPr id="1941" name="Google Shape;1941;p7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74"/>
          <p:cNvGrpSpPr/>
          <p:nvPr/>
        </p:nvGrpSpPr>
        <p:grpSpPr>
          <a:xfrm>
            <a:off x="5783096" y="3835985"/>
            <a:ext cx="515391" cy="525699"/>
            <a:chOff x="4818100" y="1507675"/>
            <a:chExt cx="71225" cy="71625"/>
          </a:xfrm>
        </p:grpSpPr>
        <p:sp>
          <p:nvSpPr>
            <p:cNvPr id="1944" name="Google Shape;1944;p7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4"/>
          <p:cNvGrpSpPr/>
          <p:nvPr/>
        </p:nvGrpSpPr>
        <p:grpSpPr>
          <a:xfrm>
            <a:off x="5121199" y="3857517"/>
            <a:ext cx="522956" cy="489869"/>
            <a:chOff x="4721450" y="1509475"/>
            <a:chExt cx="79350" cy="74325"/>
          </a:xfrm>
        </p:grpSpPr>
        <p:sp>
          <p:nvSpPr>
            <p:cNvPr id="1949" name="Google Shape;1949;p7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74"/>
          <p:cNvGrpSpPr/>
          <p:nvPr/>
        </p:nvGrpSpPr>
        <p:grpSpPr>
          <a:xfrm>
            <a:off x="6444441" y="3837269"/>
            <a:ext cx="525704" cy="535436"/>
            <a:chOff x="4906800" y="1507500"/>
            <a:chExt cx="70350" cy="71075"/>
          </a:xfrm>
        </p:grpSpPr>
        <p:sp>
          <p:nvSpPr>
            <p:cNvPr id="1954" name="Google Shape;1954;p7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74"/>
          <p:cNvGrpSpPr/>
          <p:nvPr/>
        </p:nvGrpSpPr>
        <p:grpSpPr>
          <a:xfrm>
            <a:off x="4477263" y="2343250"/>
            <a:ext cx="508054" cy="508095"/>
            <a:chOff x="3736598" y="2170606"/>
            <a:chExt cx="404889" cy="404889"/>
          </a:xfrm>
        </p:grpSpPr>
        <p:sp>
          <p:nvSpPr>
            <p:cNvPr id="1960" name="Google Shape;1960;p7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74"/>
          <p:cNvGrpSpPr/>
          <p:nvPr/>
        </p:nvGrpSpPr>
        <p:grpSpPr>
          <a:xfrm>
            <a:off x="3765303" y="2343345"/>
            <a:ext cx="575790" cy="507904"/>
            <a:chOff x="3161917" y="2170682"/>
            <a:chExt cx="458870" cy="404737"/>
          </a:xfrm>
        </p:grpSpPr>
        <p:sp>
          <p:nvSpPr>
            <p:cNvPr id="1965" name="Google Shape;1965;p7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6" name="Google Shape;1966;p7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74"/>
          <p:cNvGrpSpPr/>
          <p:nvPr/>
        </p:nvGrpSpPr>
        <p:grpSpPr>
          <a:xfrm>
            <a:off x="3792833" y="3103717"/>
            <a:ext cx="520730" cy="498567"/>
            <a:chOff x="3179914" y="2889488"/>
            <a:chExt cx="422876" cy="404911"/>
          </a:xfrm>
        </p:grpSpPr>
        <p:sp>
          <p:nvSpPr>
            <p:cNvPr id="1969" name="Google Shape;1969;p7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74"/>
          <p:cNvGrpSpPr/>
          <p:nvPr/>
        </p:nvGrpSpPr>
        <p:grpSpPr>
          <a:xfrm>
            <a:off x="4421513" y="3103677"/>
            <a:ext cx="516145" cy="498648"/>
            <a:chOff x="3729467" y="2889422"/>
            <a:chExt cx="419153" cy="404977"/>
          </a:xfrm>
        </p:grpSpPr>
        <p:sp>
          <p:nvSpPr>
            <p:cNvPr id="1976" name="Google Shape;1976;p7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3" name="Google Shape;1983;p7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74"/>
          <p:cNvGrpSpPr/>
          <p:nvPr/>
        </p:nvGrpSpPr>
        <p:grpSpPr>
          <a:xfrm>
            <a:off x="7141841" y="2550562"/>
            <a:ext cx="166473" cy="141497"/>
            <a:chOff x="4660325" y="1866850"/>
            <a:chExt cx="68350" cy="58100"/>
          </a:xfrm>
        </p:grpSpPr>
        <p:sp>
          <p:nvSpPr>
            <p:cNvPr id="1988" name="Google Shape;1988;p7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74"/>
          <p:cNvGrpSpPr/>
          <p:nvPr/>
        </p:nvGrpSpPr>
        <p:grpSpPr>
          <a:xfrm>
            <a:off x="7451186" y="2576286"/>
            <a:ext cx="162515" cy="90049"/>
            <a:chOff x="4791775" y="1877500"/>
            <a:chExt cx="66725" cy="36975"/>
          </a:xfrm>
        </p:grpSpPr>
        <p:sp>
          <p:nvSpPr>
            <p:cNvPr id="1991" name="Google Shape;1991;p7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74"/>
          <p:cNvGrpSpPr/>
          <p:nvPr/>
        </p:nvGrpSpPr>
        <p:grpSpPr>
          <a:xfrm>
            <a:off x="7772899" y="2576286"/>
            <a:ext cx="144979" cy="90049"/>
            <a:chOff x="4923925" y="1877500"/>
            <a:chExt cx="59525" cy="36975"/>
          </a:xfrm>
        </p:grpSpPr>
        <p:sp>
          <p:nvSpPr>
            <p:cNvPr id="1994" name="Google Shape;1994;p7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6" name="Google Shape;1996;p74"/>
          <p:cNvGrpSpPr/>
          <p:nvPr/>
        </p:nvGrpSpPr>
        <p:grpSpPr>
          <a:xfrm>
            <a:off x="8067390" y="2558477"/>
            <a:ext cx="141447" cy="125667"/>
            <a:chOff x="5058450" y="1870100"/>
            <a:chExt cx="58075" cy="51600"/>
          </a:xfrm>
        </p:grpSpPr>
        <p:sp>
          <p:nvSpPr>
            <p:cNvPr id="1997" name="Google Shape;1997;p7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74"/>
          <p:cNvGrpSpPr/>
          <p:nvPr/>
        </p:nvGrpSpPr>
        <p:grpSpPr>
          <a:xfrm>
            <a:off x="7481905" y="2980885"/>
            <a:ext cx="101077" cy="107645"/>
            <a:chOff x="4811425" y="2065025"/>
            <a:chExt cx="41500" cy="44200"/>
          </a:xfrm>
        </p:grpSpPr>
        <p:sp>
          <p:nvSpPr>
            <p:cNvPr id="2000" name="Google Shape;2000;p7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74"/>
          <p:cNvGrpSpPr/>
          <p:nvPr/>
        </p:nvGrpSpPr>
        <p:grpSpPr>
          <a:xfrm>
            <a:off x="7774342" y="2981098"/>
            <a:ext cx="120867" cy="107218"/>
            <a:chOff x="4929875" y="2065025"/>
            <a:chExt cx="49625" cy="44025"/>
          </a:xfrm>
        </p:grpSpPr>
        <p:sp>
          <p:nvSpPr>
            <p:cNvPr id="2003" name="Google Shape;2003;p7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74"/>
          <p:cNvGrpSpPr/>
          <p:nvPr/>
        </p:nvGrpSpPr>
        <p:grpSpPr>
          <a:xfrm>
            <a:off x="8103011" y="2984112"/>
            <a:ext cx="70206" cy="101191"/>
            <a:chOff x="5083925" y="2066350"/>
            <a:chExt cx="28825" cy="41550"/>
          </a:xfrm>
        </p:grpSpPr>
        <p:sp>
          <p:nvSpPr>
            <p:cNvPr id="2006" name="Google Shape;2006;p7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74"/>
          <p:cNvGrpSpPr/>
          <p:nvPr/>
        </p:nvGrpSpPr>
        <p:grpSpPr>
          <a:xfrm>
            <a:off x="7134565" y="2999759"/>
            <a:ext cx="181026" cy="69896"/>
            <a:chOff x="4659775" y="2072775"/>
            <a:chExt cx="74325" cy="28700"/>
          </a:xfrm>
        </p:grpSpPr>
        <p:sp>
          <p:nvSpPr>
            <p:cNvPr id="2009" name="Google Shape;2009;p7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2" name="Google Shape;2012;p74"/>
          <p:cNvGrpSpPr/>
          <p:nvPr/>
        </p:nvGrpSpPr>
        <p:grpSpPr>
          <a:xfrm>
            <a:off x="8054421" y="2790324"/>
            <a:ext cx="167387" cy="89197"/>
            <a:chOff x="4662475" y="1976500"/>
            <a:chExt cx="68725" cy="36625"/>
          </a:xfrm>
        </p:grpSpPr>
        <p:sp>
          <p:nvSpPr>
            <p:cNvPr id="2013" name="Google Shape;2013;p7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74"/>
          <p:cNvGrpSpPr/>
          <p:nvPr/>
        </p:nvGrpSpPr>
        <p:grpSpPr>
          <a:xfrm>
            <a:off x="7751326" y="2793764"/>
            <a:ext cx="166899" cy="82317"/>
            <a:chOff x="4920150" y="1977875"/>
            <a:chExt cx="68525" cy="33800"/>
          </a:xfrm>
        </p:grpSpPr>
        <p:sp>
          <p:nvSpPr>
            <p:cNvPr id="2017" name="Google Shape;2017;p7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74"/>
          <p:cNvGrpSpPr/>
          <p:nvPr/>
        </p:nvGrpSpPr>
        <p:grpSpPr>
          <a:xfrm>
            <a:off x="7162483" y="3197682"/>
            <a:ext cx="125190" cy="127859"/>
            <a:chOff x="4676550" y="2160575"/>
            <a:chExt cx="51400" cy="52500"/>
          </a:xfrm>
        </p:grpSpPr>
        <p:sp>
          <p:nvSpPr>
            <p:cNvPr id="2021" name="Google Shape;2021;p7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74"/>
          <p:cNvGrpSpPr/>
          <p:nvPr/>
        </p:nvGrpSpPr>
        <p:grpSpPr>
          <a:xfrm>
            <a:off x="7459741" y="3204714"/>
            <a:ext cx="145405" cy="113794"/>
            <a:chOff x="4768325" y="2163475"/>
            <a:chExt cx="59700" cy="46725"/>
          </a:xfrm>
        </p:grpSpPr>
        <p:sp>
          <p:nvSpPr>
            <p:cNvPr id="2025" name="Google Shape;2025;p7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7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3" name="Google Shape;2033;p74"/>
          <p:cNvGrpSpPr/>
          <p:nvPr/>
        </p:nvGrpSpPr>
        <p:grpSpPr>
          <a:xfrm>
            <a:off x="7476059" y="3459808"/>
            <a:ext cx="112768" cy="106853"/>
            <a:chOff x="4768575" y="2253950"/>
            <a:chExt cx="46300" cy="43875"/>
          </a:xfrm>
        </p:grpSpPr>
        <p:sp>
          <p:nvSpPr>
            <p:cNvPr id="2034" name="Google Shape;2034;p7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74"/>
          <p:cNvGrpSpPr/>
          <p:nvPr/>
        </p:nvGrpSpPr>
        <p:grpSpPr>
          <a:xfrm>
            <a:off x="7775682" y="3948834"/>
            <a:ext cx="118187" cy="146246"/>
            <a:chOff x="4960900" y="2433225"/>
            <a:chExt cx="48525" cy="60050"/>
          </a:xfrm>
        </p:grpSpPr>
        <p:sp>
          <p:nvSpPr>
            <p:cNvPr id="2037" name="Google Shape;2037;p7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74"/>
          <p:cNvGrpSpPr/>
          <p:nvPr/>
        </p:nvGrpSpPr>
        <p:grpSpPr>
          <a:xfrm>
            <a:off x="7464247" y="4212895"/>
            <a:ext cx="136394" cy="143810"/>
            <a:chOff x="4854075" y="2527625"/>
            <a:chExt cx="56000" cy="59050"/>
          </a:xfrm>
        </p:grpSpPr>
        <p:sp>
          <p:nvSpPr>
            <p:cNvPr id="2040" name="Google Shape;2040;p7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7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5" name="Google Shape;2045;p74"/>
          <p:cNvGrpSpPr/>
          <p:nvPr/>
        </p:nvGrpSpPr>
        <p:grpSpPr>
          <a:xfrm>
            <a:off x="8088458" y="3676639"/>
            <a:ext cx="99312" cy="160797"/>
            <a:chOff x="5059700" y="2334775"/>
            <a:chExt cx="40775" cy="66025"/>
          </a:xfrm>
        </p:grpSpPr>
        <p:sp>
          <p:nvSpPr>
            <p:cNvPr id="2046" name="Google Shape;2046;p7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74"/>
          <p:cNvGrpSpPr/>
          <p:nvPr/>
        </p:nvGrpSpPr>
        <p:grpSpPr>
          <a:xfrm>
            <a:off x="8045622" y="3941771"/>
            <a:ext cx="184984" cy="160371"/>
            <a:chOff x="5037700" y="2430325"/>
            <a:chExt cx="75950" cy="65850"/>
          </a:xfrm>
        </p:grpSpPr>
        <p:sp>
          <p:nvSpPr>
            <p:cNvPr id="2056" name="Google Shape;2056;p7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74"/>
          <p:cNvGrpSpPr/>
          <p:nvPr/>
        </p:nvGrpSpPr>
        <p:grpSpPr>
          <a:xfrm>
            <a:off x="7465128" y="3708223"/>
            <a:ext cx="173014" cy="97629"/>
            <a:chOff x="4756975" y="2341800"/>
            <a:chExt cx="91975" cy="51925"/>
          </a:xfrm>
        </p:grpSpPr>
        <p:sp>
          <p:nvSpPr>
            <p:cNvPr id="2059" name="Google Shape;2059;p7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74"/>
          <p:cNvGrpSpPr/>
          <p:nvPr/>
        </p:nvGrpSpPr>
        <p:grpSpPr>
          <a:xfrm>
            <a:off x="7732065" y="4196920"/>
            <a:ext cx="212497" cy="175761"/>
            <a:chOff x="4943575" y="2516350"/>
            <a:chExt cx="98675" cy="81700"/>
          </a:xfrm>
        </p:grpSpPr>
        <p:sp>
          <p:nvSpPr>
            <p:cNvPr id="2080" name="Google Shape;2080;p7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74"/>
          <p:cNvGrpSpPr/>
          <p:nvPr/>
        </p:nvGrpSpPr>
        <p:grpSpPr>
          <a:xfrm>
            <a:off x="1990126" y="3423163"/>
            <a:ext cx="965351" cy="134611"/>
            <a:chOff x="4411970" y="2962952"/>
            <a:chExt cx="706544" cy="104212"/>
          </a:xfrm>
        </p:grpSpPr>
        <p:sp>
          <p:nvSpPr>
            <p:cNvPr id="2159" name="Google Shape;2159;p7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3" name="Google Shape;2163;p74"/>
          <p:cNvGrpSpPr/>
          <p:nvPr/>
        </p:nvGrpSpPr>
        <p:grpSpPr>
          <a:xfrm>
            <a:off x="1990126" y="3012077"/>
            <a:ext cx="960158" cy="289172"/>
            <a:chOff x="4411970" y="2726085"/>
            <a:chExt cx="643107" cy="193659"/>
          </a:xfrm>
        </p:grpSpPr>
        <p:sp>
          <p:nvSpPr>
            <p:cNvPr id="2164" name="Google Shape;2164;p7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7" name="Google Shape;2167;p74"/>
          <p:cNvGrpSpPr/>
          <p:nvPr/>
        </p:nvGrpSpPr>
        <p:grpSpPr>
          <a:xfrm>
            <a:off x="993018" y="3278187"/>
            <a:ext cx="833173" cy="259209"/>
            <a:chOff x="4411970" y="4340222"/>
            <a:chExt cx="779467" cy="242683"/>
          </a:xfrm>
        </p:grpSpPr>
        <p:sp>
          <p:nvSpPr>
            <p:cNvPr id="2168" name="Google Shape;2168;p7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74"/>
          <p:cNvGrpSpPr/>
          <p:nvPr/>
        </p:nvGrpSpPr>
        <p:grpSpPr>
          <a:xfrm>
            <a:off x="1990126" y="2673933"/>
            <a:ext cx="965160" cy="216230"/>
            <a:chOff x="4411970" y="2468674"/>
            <a:chExt cx="747317" cy="167425"/>
          </a:xfrm>
        </p:grpSpPr>
        <p:sp>
          <p:nvSpPr>
            <p:cNvPr id="2172" name="Google Shape;2172;p7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74"/>
          <p:cNvGrpSpPr/>
          <p:nvPr/>
        </p:nvGrpSpPr>
        <p:grpSpPr>
          <a:xfrm>
            <a:off x="988873" y="2578650"/>
            <a:ext cx="810451" cy="319148"/>
            <a:chOff x="4411970" y="3686602"/>
            <a:chExt cx="797845" cy="314215"/>
          </a:xfrm>
        </p:grpSpPr>
        <p:sp>
          <p:nvSpPr>
            <p:cNvPr id="2175" name="Google Shape;2175;p7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7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1" name="Google Shape;2181;p74"/>
          <p:cNvGrpSpPr/>
          <p:nvPr/>
        </p:nvGrpSpPr>
        <p:grpSpPr>
          <a:xfrm>
            <a:off x="988970" y="2333174"/>
            <a:ext cx="1970333" cy="208784"/>
            <a:chOff x="6336019" y="3733725"/>
            <a:chExt cx="2566206" cy="351310"/>
          </a:xfrm>
        </p:grpSpPr>
        <p:sp>
          <p:nvSpPr>
            <p:cNvPr id="2182" name="Google Shape;2182;p7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6" name="Google Shape;2186;p74"/>
          <p:cNvGrpSpPr/>
          <p:nvPr/>
        </p:nvGrpSpPr>
        <p:grpSpPr>
          <a:xfrm>
            <a:off x="1990126" y="3940729"/>
            <a:ext cx="946551" cy="153200"/>
            <a:chOff x="4404545" y="3301592"/>
            <a:chExt cx="782403" cy="129272"/>
          </a:xfrm>
        </p:grpSpPr>
        <p:sp>
          <p:nvSpPr>
            <p:cNvPr id="2187" name="Google Shape;2187;p7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74"/>
          <p:cNvGrpSpPr/>
          <p:nvPr/>
        </p:nvGrpSpPr>
        <p:grpSpPr>
          <a:xfrm>
            <a:off x="1990126" y="3679688"/>
            <a:ext cx="962257" cy="139127"/>
            <a:chOff x="4411970" y="3131459"/>
            <a:chExt cx="710520" cy="117397"/>
          </a:xfrm>
        </p:grpSpPr>
        <p:sp>
          <p:nvSpPr>
            <p:cNvPr id="2190" name="Google Shape;2190;p7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92" name="Google Shape;2192;p7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3" name="Google Shape;2193;p74"/>
          <p:cNvGrpSpPr/>
          <p:nvPr/>
        </p:nvGrpSpPr>
        <p:grpSpPr>
          <a:xfrm>
            <a:off x="990271" y="3614482"/>
            <a:ext cx="823838" cy="458988"/>
            <a:chOff x="4411970" y="1801825"/>
            <a:chExt cx="734586" cy="409262"/>
          </a:xfrm>
        </p:grpSpPr>
        <p:sp>
          <p:nvSpPr>
            <p:cNvPr id="2194" name="Google Shape;2194;p7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74"/>
          <p:cNvGrpSpPr/>
          <p:nvPr/>
        </p:nvGrpSpPr>
        <p:grpSpPr>
          <a:xfrm>
            <a:off x="990271" y="4162908"/>
            <a:ext cx="856348" cy="212039"/>
            <a:chOff x="4411970" y="2233974"/>
            <a:chExt cx="763574" cy="189068"/>
          </a:xfrm>
        </p:grpSpPr>
        <p:sp>
          <p:nvSpPr>
            <p:cNvPr id="2197" name="Google Shape;2197;p7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74"/>
          <p:cNvGrpSpPr/>
          <p:nvPr/>
        </p:nvGrpSpPr>
        <p:grpSpPr>
          <a:xfrm>
            <a:off x="3100467" y="2338244"/>
            <a:ext cx="511602" cy="511602"/>
            <a:chOff x="5681300" y="2527788"/>
            <a:chExt cx="805800" cy="805800"/>
          </a:xfrm>
        </p:grpSpPr>
        <p:sp>
          <p:nvSpPr>
            <p:cNvPr id="2200" name="Google Shape;2200;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74"/>
          <p:cNvGrpSpPr/>
          <p:nvPr/>
        </p:nvGrpSpPr>
        <p:grpSpPr>
          <a:xfrm>
            <a:off x="3097662" y="3104827"/>
            <a:ext cx="513021" cy="512935"/>
            <a:chOff x="4049800" y="640400"/>
            <a:chExt cx="858900" cy="858900"/>
          </a:xfrm>
        </p:grpSpPr>
        <p:sp>
          <p:nvSpPr>
            <p:cNvPr id="2203" name="Google Shape;2203;p7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74"/>
          <p:cNvGrpSpPr/>
          <p:nvPr/>
        </p:nvGrpSpPr>
        <p:grpSpPr>
          <a:xfrm>
            <a:off x="3014861" y="3756719"/>
            <a:ext cx="686489" cy="686585"/>
            <a:chOff x="5080188" y="927900"/>
            <a:chExt cx="961200" cy="961200"/>
          </a:xfrm>
        </p:grpSpPr>
        <p:sp>
          <p:nvSpPr>
            <p:cNvPr id="2206" name="Google Shape;2206;p7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74"/>
          <p:cNvGrpSpPr/>
          <p:nvPr/>
        </p:nvGrpSpPr>
        <p:grpSpPr>
          <a:xfrm>
            <a:off x="3798012" y="3849448"/>
            <a:ext cx="510373" cy="510937"/>
            <a:chOff x="7508249" y="1522825"/>
            <a:chExt cx="1326332" cy="1322987"/>
          </a:xfrm>
        </p:grpSpPr>
        <p:sp>
          <p:nvSpPr>
            <p:cNvPr id="2215" name="Google Shape;2215;p7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74"/>
          <p:cNvGrpSpPr/>
          <p:nvPr/>
        </p:nvGrpSpPr>
        <p:grpSpPr>
          <a:xfrm>
            <a:off x="4489605" y="3850853"/>
            <a:ext cx="492652" cy="503348"/>
            <a:chOff x="6039282" y="1042577"/>
            <a:chExt cx="734315" cy="731929"/>
          </a:xfrm>
        </p:grpSpPr>
        <p:sp>
          <p:nvSpPr>
            <p:cNvPr id="2226" name="Google Shape;2226;p7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4"/>
          <p:cNvGrpSpPr/>
          <p:nvPr/>
        </p:nvGrpSpPr>
        <p:grpSpPr>
          <a:xfrm>
            <a:off x="5130019" y="2346894"/>
            <a:ext cx="483304" cy="504902"/>
            <a:chOff x="1825800" y="1651625"/>
            <a:chExt cx="568125" cy="591775"/>
          </a:xfrm>
        </p:grpSpPr>
        <p:sp>
          <p:nvSpPr>
            <p:cNvPr id="2248" name="Google Shape;2248;p7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4" name="Google Shape;2254;p7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4"/>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259" name="Google Shape;2259;p7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grpSp>
        <p:nvGrpSpPr>
          <p:cNvPr id="2264" name="Google Shape;2264;p75"/>
          <p:cNvGrpSpPr/>
          <p:nvPr/>
        </p:nvGrpSpPr>
        <p:grpSpPr>
          <a:xfrm>
            <a:off x="722058" y="957091"/>
            <a:ext cx="2492868" cy="1379876"/>
            <a:chOff x="2654821" y="2311071"/>
            <a:chExt cx="2279715" cy="1262120"/>
          </a:xfrm>
        </p:grpSpPr>
        <p:grpSp>
          <p:nvGrpSpPr>
            <p:cNvPr id="2265" name="Google Shape;2265;p75"/>
            <p:cNvGrpSpPr/>
            <p:nvPr/>
          </p:nvGrpSpPr>
          <p:grpSpPr>
            <a:xfrm>
              <a:off x="4034269" y="2840745"/>
              <a:ext cx="40212" cy="36437"/>
              <a:chOff x="4293400" y="2574725"/>
              <a:chExt cx="84425" cy="80100"/>
            </a:xfrm>
          </p:grpSpPr>
          <p:sp>
            <p:nvSpPr>
              <p:cNvPr id="2266" name="Google Shape;2266;p7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67" name="Google Shape;2267;p7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75"/>
            <p:cNvGrpSpPr/>
            <p:nvPr/>
          </p:nvGrpSpPr>
          <p:grpSpPr>
            <a:xfrm>
              <a:off x="3894606" y="2334874"/>
              <a:ext cx="913198" cy="518984"/>
              <a:chOff x="4000175" y="1462675"/>
              <a:chExt cx="1917275" cy="1140875"/>
            </a:xfrm>
          </p:grpSpPr>
          <p:sp>
            <p:nvSpPr>
              <p:cNvPr id="2269" name="Google Shape;2269;p7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70" name="Google Shape;2270;p75"/>
              <p:cNvGrpSpPr/>
              <p:nvPr/>
            </p:nvGrpSpPr>
            <p:grpSpPr>
              <a:xfrm>
                <a:off x="4000175" y="1462675"/>
                <a:ext cx="1917275" cy="1140875"/>
                <a:chOff x="4000175" y="1462675"/>
                <a:chExt cx="1917275" cy="1140875"/>
              </a:xfrm>
            </p:grpSpPr>
            <p:sp>
              <p:nvSpPr>
                <p:cNvPr id="2271" name="Google Shape;2271;p7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72" name="Google Shape;2272;p7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76" name="Google Shape;2276;p7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7" name="Google Shape;2277;p75"/>
            <p:cNvGrpSpPr/>
            <p:nvPr/>
          </p:nvGrpSpPr>
          <p:grpSpPr>
            <a:xfrm>
              <a:off x="3875768" y="2846704"/>
              <a:ext cx="44796" cy="47366"/>
              <a:chOff x="3960625" y="2587825"/>
              <a:chExt cx="94050" cy="104125"/>
            </a:xfrm>
          </p:grpSpPr>
          <p:sp>
            <p:nvSpPr>
              <p:cNvPr id="2278" name="Google Shape;2278;p7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9" name="Google Shape;2279;p7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75"/>
            <p:cNvGrpSpPr/>
            <p:nvPr/>
          </p:nvGrpSpPr>
          <p:grpSpPr>
            <a:xfrm>
              <a:off x="3782759" y="2807162"/>
              <a:ext cx="82686" cy="85487"/>
              <a:chOff x="3765350" y="2500900"/>
              <a:chExt cx="173600" cy="187925"/>
            </a:xfrm>
          </p:grpSpPr>
          <p:sp>
            <p:nvSpPr>
              <p:cNvPr id="2281" name="Google Shape;2281;p7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82" name="Google Shape;2282;p7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75"/>
            <p:cNvGrpSpPr/>
            <p:nvPr/>
          </p:nvGrpSpPr>
          <p:grpSpPr>
            <a:xfrm>
              <a:off x="3775674" y="2798496"/>
              <a:ext cx="40545" cy="23564"/>
              <a:chOff x="3750475" y="2481850"/>
              <a:chExt cx="85125" cy="51800"/>
            </a:xfrm>
          </p:grpSpPr>
          <p:sp>
            <p:nvSpPr>
              <p:cNvPr id="2288" name="Google Shape;2288;p7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90" name="Google Shape;2290;p75"/>
            <p:cNvGrpSpPr/>
            <p:nvPr/>
          </p:nvGrpSpPr>
          <p:grpSpPr>
            <a:xfrm>
              <a:off x="3716946" y="2776024"/>
              <a:ext cx="81971" cy="76912"/>
              <a:chOff x="3627175" y="2432450"/>
              <a:chExt cx="172100" cy="169075"/>
            </a:xfrm>
          </p:grpSpPr>
          <p:sp>
            <p:nvSpPr>
              <p:cNvPr id="2291" name="Google Shape;2291;p7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93" name="Google Shape;2293;p7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94" name="Google Shape;2294;p75"/>
            <p:cNvGrpSpPr/>
            <p:nvPr/>
          </p:nvGrpSpPr>
          <p:grpSpPr>
            <a:xfrm>
              <a:off x="3685682" y="2845624"/>
              <a:ext cx="29311" cy="45055"/>
              <a:chOff x="3561536" y="2585450"/>
              <a:chExt cx="61539" cy="99045"/>
            </a:xfrm>
          </p:grpSpPr>
          <p:sp>
            <p:nvSpPr>
              <p:cNvPr id="2295" name="Google Shape;2295;p7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97" name="Google Shape;2297;p75"/>
            <p:cNvGrpSpPr/>
            <p:nvPr/>
          </p:nvGrpSpPr>
          <p:grpSpPr>
            <a:xfrm>
              <a:off x="3849905" y="2572252"/>
              <a:ext cx="74339" cy="119559"/>
              <a:chOff x="3906325" y="1984500"/>
              <a:chExt cx="156075" cy="262825"/>
            </a:xfrm>
          </p:grpSpPr>
          <p:sp>
            <p:nvSpPr>
              <p:cNvPr id="2298" name="Google Shape;2298;p7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9" name="Google Shape;2299;p7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0" name="Google Shape;2300;p75"/>
            <p:cNvGrpSpPr/>
            <p:nvPr/>
          </p:nvGrpSpPr>
          <p:grpSpPr>
            <a:xfrm>
              <a:off x="2654821" y="2414345"/>
              <a:ext cx="667570" cy="558731"/>
              <a:chOff x="1397225" y="1637375"/>
              <a:chExt cx="1401575" cy="1228250"/>
            </a:xfrm>
          </p:grpSpPr>
          <p:sp>
            <p:nvSpPr>
              <p:cNvPr id="2301" name="Google Shape;2301;p7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02" name="Google Shape;2302;p75"/>
              <p:cNvGrpSpPr/>
              <p:nvPr/>
            </p:nvGrpSpPr>
            <p:grpSpPr>
              <a:xfrm>
                <a:off x="1397225" y="1637375"/>
                <a:ext cx="1398775" cy="1228250"/>
                <a:chOff x="1397225" y="1637375"/>
                <a:chExt cx="1398775" cy="1228250"/>
              </a:xfrm>
            </p:grpSpPr>
            <p:sp>
              <p:nvSpPr>
                <p:cNvPr id="2303" name="Google Shape;2303;p7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5" name="Google Shape;2305;p75"/>
            <p:cNvGrpSpPr/>
            <p:nvPr/>
          </p:nvGrpSpPr>
          <p:grpSpPr>
            <a:xfrm>
              <a:off x="3230417" y="3103734"/>
              <a:ext cx="282982" cy="280332"/>
              <a:chOff x="2605700" y="3152850"/>
              <a:chExt cx="594125" cy="616250"/>
            </a:xfrm>
          </p:grpSpPr>
          <p:sp>
            <p:nvSpPr>
              <p:cNvPr id="2306" name="Google Shape;2306;p7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07" name="Google Shape;2307;p7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08" name="Google Shape;2308;p75"/>
            <p:cNvGrpSpPr/>
            <p:nvPr/>
          </p:nvGrpSpPr>
          <p:grpSpPr>
            <a:xfrm>
              <a:off x="3265985" y="3226989"/>
              <a:ext cx="87151" cy="346202"/>
              <a:chOff x="2680375" y="3423800"/>
              <a:chExt cx="182975" cy="761050"/>
            </a:xfrm>
          </p:grpSpPr>
          <p:sp>
            <p:nvSpPr>
              <p:cNvPr id="2309" name="Google Shape;2309;p7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10" name="Google Shape;2310;p7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75"/>
            <p:cNvGrpSpPr/>
            <p:nvPr/>
          </p:nvGrpSpPr>
          <p:grpSpPr>
            <a:xfrm>
              <a:off x="3855466" y="3289811"/>
              <a:ext cx="112514" cy="94210"/>
              <a:chOff x="3918000" y="3561900"/>
              <a:chExt cx="236225" cy="207100"/>
            </a:xfrm>
          </p:grpSpPr>
          <p:sp>
            <p:nvSpPr>
              <p:cNvPr id="2312" name="Google Shape;2312;p7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13" name="Google Shape;2313;p7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7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17" name="Google Shape;2317;p75"/>
            <p:cNvGrpSpPr/>
            <p:nvPr/>
          </p:nvGrpSpPr>
          <p:grpSpPr>
            <a:xfrm>
              <a:off x="2905224" y="2311071"/>
              <a:ext cx="596721" cy="528992"/>
              <a:chOff x="1922950" y="1410350"/>
              <a:chExt cx="1252825" cy="1162875"/>
            </a:xfrm>
          </p:grpSpPr>
          <p:sp>
            <p:nvSpPr>
              <p:cNvPr id="2318" name="Google Shape;2318;p7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34" name="Google Shape;2334;p7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54" name="Google Shape;2354;p7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55" name="Google Shape;2355;p7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75"/>
            <p:cNvGrpSpPr/>
            <p:nvPr/>
          </p:nvGrpSpPr>
          <p:grpSpPr>
            <a:xfrm>
              <a:off x="3280929" y="3294542"/>
              <a:ext cx="109894" cy="272224"/>
              <a:chOff x="2711750" y="3572300"/>
              <a:chExt cx="230725" cy="598425"/>
            </a:xfrm>
          </p:grpSpPr>
          <p:sp>
            <p:nvSpPr>
              <p:cNvPr id="2357" name="Google Shape;2357;p7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9" name="Google Shape;2359;p7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0" name="Google Shape;2360;p75"/>
            <p:cNvGrpSpPr/>
            <p:nvPr/>
          </p:nvGrpSpPr>
          <p:grpSpPr>
            <a:xfrm>
              <a:off x="3790439" y="2408636"/>
              <a:ext cx="73017" cy="75684"/>
              <a:chOff x="3781475" y="1624825"/>
              <a:chExt cx="153300" cy="166375"/>
            </a:xfrm>
          </p:grpSpPr>
          <p:sp>
            <p:nvSpPr>
              <p:cNvPr id="2361" name="Google Shape;2361;p7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5" name="Google Shape;2365;p7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2" name="Google Shape;2372;p75"/>
            <p:cNvGrpSpPr/>
            <p:nvPr/>
          </p:nvGrpSpPr>
          <p:grpSpPr>
            <a:xfrm>
              <a:off x="4403342" y="3107749"/>
              <a:ext cx="316680" cy="101374"/>
              <a:chOff x="5068275" y="3161675"/>
              <a:chExt cx="664875" cy="222850"/>
            </a:xfrm>
          </p:grpSpPr>
          <p:sp>
            <p:nvSpPr>
              <p:cNvPr id="2373" name="Google Shape;2373;p7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7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75"/>
            <p:cNvGrpSpPr/>
            <p:nvPr/>
          </p:nvGrpSpPr>
          <p:grpSpPr>
            <a:xfrm>
              <a:off x="3697513" y="2707266"/>
              <a:ext cx="59549" cy="79733"/>
              <a:chOff x="3586375" y="2281300"/>
              <a:chExt cx="125025" cy="175275"/>
            </a:xfrm>
          </p:grpSpPr>
          <p:sp>
            <p:nvSpPr>
              <p:cNvPr id="2407" name="Google Shape;2407;p7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7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0" name="Google Shape;2410;p75"/>
            <p:cNvGrpSpPr/>
            <p:nvPr/>
          </p:nvGrpSpPr>
          <p:grpSpPr>
            <a:xfrm>
              <a:off x="4513224" y="3221724"/>
              <a:ext cx="274563" cy="280321"/>
              <a:chOff x="5298975" y="3412225"/>
              <a:chExt cx="576450" cy="616225"/>
            </a:xfrm>
          </p:grpSpPr>
          <p:sp>
            <p:nvSpPr>
              <p:cNvPr id="2411" name="Google Shape;2411;p7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12" name="Google Shape;2412;p7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75"/>
            <p:cNvGrpSpPr/>
            <p:nvPr/>
          </p:nvGrpSpPr>
          <p:grpSpPr>
            <a:xfrm>
              <a:off x="4824403" y="3421846"/>
              <a:ext cx="110132" cy="130647"/>
              <a:chOff x="5952300" y="3852150"/>
              <a:chExt cx="231225" cy="287200"/>
            </a:xfrm>
          </p:grpSpPr>
          <p:sp>
            <p:nvSpPr>
              <p:cNvPr id="2414" name="Google Shape;2414;p7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6" name="Google Shape;2416;p7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4" name="Google Shape;2424;p75"/>
            <p:cNvGrpSpPr/>
            <p:nvPr/>
          </p:nvGrpSpPr>
          <p:grpSpPr>
            <a:xfrm>
              <a:off x="4295710" y="3079670"/>
              <a:ext cx="14968" cy="27135"/>
              <a:chOff x="4842300" y="3099950"/>
              <a:chExt cx="31425" cy="59650"/>
            </a:xfrm>
          </p:grpSpPr>
          <p:sp>
            <p:nvSpPr>
              <p:cNvPr id="2425" name="Google Shape;2425;p7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7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7" name="Google Shape;2437;p75"/>
            <p:cNvGrpSpPr/>
            <p:nvPr/>
          </p:nvGrpSpPr>
          <p:grpSpPr>
            <a:xfrm>
              <a:off x="3831056" y="2816010"/>
              <a:ext cx="37378" cy="27612"/>
              <a:chOff x="3866750" y="2520350"/>
              <a:chExt cx="78475" cy="60700"/>
            </a:xfrm>
          </p:grpSpPr>
          <p:sp>
            <p:nvSpPr>
              <p:cNvPr id="2438" name="Google Shape;2438;p7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7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9" name="Google Shape;2459;p7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71" name="Google Shape;2471;p7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4" name="Google Shape;2484;p75"/>
            <p:cNvGrpSpPr/>
            <p:nvPr/>
          </p:nvGrpSpPr>
          <p:grpSpPr>
            <a:xfrm>
              <a:off x="3632736" y="3051591"/>
              <a:ext cx="63288" cy="45217"/>
              <a:chOff x="3450375" y="3038225"/>
              <a:chExt cx="132875" cy="99400"/>
            </a:xfrm>
          </p:grpSpPr>
          <p:sp>
            <p:nvSpPr>
              <p:cNvPr id="2485" name="Google Shape;2485;p7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7" name="Google Shape;2487;p7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6" name="Google Shape;2496;p7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06" name="Google Shape;2506;p7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12" name="Google Shape;2512;p7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75"/>
          <p:cNvGrpSpPr/>
          <p:nvPr/>
        </p:nvGrpSpPr>
        <p:grpSpPr>
          <a:xfrm>
            <a:off x="3530618" y="1021765"/>
            <a:ext cx="2078182" cy="1366558"/>
            <a:chOff x="235800" y="830650"/>
            <a:chExt cx="6978450" cy="4588844"/>
          </a:xfrm>
        </p:grpSpPr>
        <p:sp>
          <p:nvSpPr>
            <p:cNvPr id="2523" name="Google Shape;2523;p7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75"/>
          <p:cNvGrpSpPr/>
          <p:nvPr/>
        </p:nvGrpSpPr>
        <p:grpSpPr>
          <a:xfrm>
            <a:off x="719115" y="2852867"/>
            <a:ext cx="2622876" cy="1333540"/>
            <a:chOff x="238125" y="1038125"/>
            <a:chExt cx="7146800" cy="3633625"/>
          </a:xfrm>
        </p:grpSpPr>
        <p:sp>
          <p:nvSpPr>
            <p:cNvPr id="2530" name="Google Shape;2530;p7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75"/>
          <p:cNvGrpSpPr/>
          <p:nvPr/>
        </p:nvGrpSpPr>
        <p:grpSpPr>
          <a:xfrm>
            <a:off x="5834043" y="994977"/>
            <a:ext cx="2590840" cy="1380235"/>
            <a:chOff x="233350" y="949250"/>
            <a:chExt cx="7137300" cy="3802300"/>
          </a:xfrm>
        </p:grpSpPr>
        <p:sp>
          <p:nvSpPr>
            <p:cNvPr id="4103" name="Google Shape;4103;p7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75"/>
          <p:cNvGrpSpPr/>
          <p:nvPr/>
        </p:nvGrpSpPr>
        <p:grpSpPr>
          <a:xfrm>
            <a:off x="7648472" y="3039750"/>
            <a:ext cx="104231" cy="320340"/>
            <a:chOff x="7564426" y="3224343"/>
            <a:chExt cx="119985" cy="368801"/>
          </a:xfrm>
        </p:grpSpPr>
        <p:sp>
          <p:nvSpPr>
            <p:cNvPr id="4155" name="Google Shape;4155;p7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75"/>
          <p:cNvGrpSpPr/>
          <p:nvPr/>
        </p:nvGrpSpPr>
        <p:grpSpPr>
          <a:xfrm>
            <a:off x="7347961" y="3033852"/>
            <a:ext cx="189489" cy="332132"/>
            <a:chOff x="8370831" y="3202002"/>
            <a:chExt cx="218129" cy="382376"/>
          </a:xfrm>
        </p:grpSpPr>
        <p:sp>
          <p:nvSpPr>
            <p:cNvPr id="4158" name="Google Shape;4158;p7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75"/>
          <p:cNvGrpSpPr/>
          <p:nvPr/>
        </p:nvGrpSpPr>
        <p:grpSpPr>
          <a:xfrm>
            <a:off x="8071350" y="3444984"/>
            <a:ext cx="309429" cy="267000"/>
            <a:chOff x="6742064" y="3750480"/>
            <a:chExt cx="399315" cy="344560"/>
          </a:xfrm>
        </p:grpSpPr>
        <p:sp>
          <p:nvSpPr>
            <p:cNvPr id="4161" name="Google Shape;4161;p7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75"/>
          <p:cNvGrpSpPr/>
          <p:nvPr/>
        </p:nvGrpSpPr>
        <p:grpSpPr>
          <a:xfrm>
            <a:off x="7610369" y="3796031"/>
            <a:ext cx="180437" cy="281608"/>
            <a:chOff x="7248525" y="3739696"/>
            <a:chExt cx="230531" cy="359790"/>
          </a:xfrm>
        </p:grpSpPr>
        <p:sp>
          <p:nvSpPr>
            <p:cNvPr id="4164" name="Google Shape;4164;p7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75"/>
          <p:cNvGrpSpPr/>
          <p:nvPr/>
        </p:nvGrpSpPr>
        <p:grpSpPr>
          <a:xfrm>
            <a:off x="7856288" y="3439255"/>
            <a:ext cx="162896" cy="278710"/>
            <a:chOff x="7601242" y="3729267"/>
            <a:chExt cx="222566" cy="380803"/>
          </a:xfrm>
        </p:grpSpPr>
        <p:sp>
          <p:nvSpPr>
            <p:cNvPr id="4167" name="Google Shape;4167;p7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9" name="Google Shape;4169;p75"/>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0" name="Google Shape;4170;p75"/>
          <p:cNvGrpSpPr/>
          <p:nvPr/>
        </p:nvGrpSpPr>
        <p:grpSpPr>
          <a:xfrm>
            <a:off x="7345934" y="3440396"/>
            <a:ext cx="193543" cy="275990"/>
            <a:chOff x="8304647" y="3738687"/>
            <a:chExt cx="225076" cy="320956"/>
          </a:xfrm>
        </p:grpSpPr>
        <p:sp>
          <p:nvSpPr>
            <p:cNvPr id="4171" name="Google Shape;4171;p7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75"/>
          <p:cNvGrpSpPr/>
          <p:nvPr/>
        </p:nvGrpSpPr>
        <p:grpSpPr>
          <a:xfrm>
            <a:off x="7618426" y="3440396"/>
            <a:ext cx="178492" cy="275990"/>
            <a:chOff x="8615101" y="3738687"/>
            <a:chExt cx="207573" cy="320956"/>
          </a:xfrm>
        </p:grpSpPr>
        <p:sp>
          <p:nvSpPr>
            <p:cNvPr id="4175" name="Google Shape;4175;p7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75"/>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9" name="Google Shape;4179;p75"/>
          <p:cNvGrpSpPr/>
          <p:nvPr/>
        </p:nvGrpSpPr>
        <p:grpSpPr>
          <a:xfrm>
            <a:off x="6013131" y="3561884"/>
            <a:ext cx="557670" cy="511283"/>
            <a:chOff x="6015419" y="3716859"/>
            <a:chExt cx="557671" cy="511283"/>
          </a:xfrm>
        </p:grpSpPr>
        <p:sp>
          <p:nvSpPr>
            <p:cNvPr id="4180" name="Google Shape;4180;p7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75"/>
            <p:cNvGrpSpPr/>
            <p:nvPr/>
          </p:nvGrpSpPr>
          <p:grpSpPr>
            <a:xfrm>
              <a:off x="6036094" y="3716980"/>
              <a:ext cx="529860" cy="510468"/>
              <a:chOff x="6036094" y="3716980"/>
              <a:chExt cx="529860" cy="510468"/>
            </a:xfrm>
          </p:grpSpPr>
          <p:sp>
            <p:nvSpPr>
              <p:cNvPr id="4182" name="Google Shape;4182;p7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75"/>
          <p:cNvGrpSpPr/>
          <p:nvPr/>
        </p:nvGrpSpPr>
        <p:grpSpPr>
          <a:xfrm>
            <a:off x="6642016" y="2918653"/>
            <a:ext cx="576302" cy="511871"/>
            <a:chOff x="6644304" y="3073628"/>
            <a:chExt cx="576302" cy="511871"/>
          </a:xfrm>
        </p:grpSpPr>
        <p:sp>
          <p:nvSpPr>
            <p:cNvPr id="4193" name="Google Shape;4193;p7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75"/>
            <p:cNvGrpSpPr/>
            <p:nvPr/>
          </p:nvGrpSpPr>
          <p:grpSpPr>
            <a:xfrm>
              <a:off x="6712169" y="3085440"/>
              <a:ext cx="481622" cy="494913"/>
              <a:chOff x="6712169" y="3085440"/>
              <a:chExt cx="481622" cy="494913"/>
            </a:xfrm>
          </p:grpSpPr>
          <p:sp>
            <p:nvSpPr>
              <p:cNvPr id="4195" name="Google Shape;4195;p7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0" name="Google Shape;4200;p7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3" name="Google Shape;4203;p75"/>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75"/>
          <p:cNvGrpSpPr/>
          <p:nvPr/>
        </p:nvGrpSpPr>
        <p:grpSpPr>
          <a:xfrm>
            <a:off x="6649867" y="3561648"/>
            <a:ext cx="560631" cy="511352"/>
            <a:chOff x="6652154" y="3716623"/>
            <a:chExt cx="560631" cy="511352"/>
          </a:xfrm>
        </p:grpSpPr>
        <p:sp>
          <p:nvSpPr>
            <p:cNvPr id="4205" name="Google Shape;4205;p7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6" name="Google Shape;4206;p75"/>
            <p:cNvGrpSpPr/>
            <p:nvPr/>
          </p:nvGrpSpPr>
          <p:grpSpPr>
            <a:xfrm>
              <a:off x="6669657" y="3716715"/>
              <a:ext cx="466779" cy="464290"/>
              <a:chOff x="6669657" y="3716715"/>
              <a:chExt cx="466779" cy="464290"/>
            </a:xfrm>
          </p:grpSpPr>
          <p:sp>
            <p:nvSpPr>
              <p:cNvPr id="4207" name="Google Shape;4207;p7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0" name="Google Shape;4220;p75"/>
          <p:cNvGrpSpPr/>
          <p:nvPr/>
        </p:nvGrpSpPr>
        <p:grpSpPr>
          <a:xfrm>
            <a:off x="7843958" y="3843056"/>
            <a:ext cx="187557" cy="187557"/>
            <a:chOff x="8565775" y="671075"/>
            <a:chExt cx="441000" cy="441000"/>
          </a:xfrm>
        </p:grpSpPr>
        <p:sp>
          <p:nvSpPr>
            <p:cNvPr id="4221" name="Google Shape;4221;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3" name="Google Shape;4223;p75"/>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5"/>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5" name="Google Shape;4225;p75"/>
          <p:cNvGrpSpPr/>
          <p:nvPr/>
        </p:nvGrpSpPr>
        <p:grpSpPr>
          <a:xfrm>
            <a:off x="5997813" y="2921275"/>
            <a:ext cx="587871" cy="512373"/>
            <a:chOff x="6000100" y="3076250"/>
            <a:chExt cx="587871" cy="512373"/>
          </a:xfrm>
        </p:grpSpPr>
        <p:sp>
          <p:nvSpPr>
            <p:cNvPr id="4226" name="Google Shape;4226;p7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75"/>
            <p:cNvGrpSpPr/>
            <p:nvPr/>
          </p:nvGrpSpPr>
          <p:grpSpPr>
            <a:xfrm>
              <a:off x="6031360" y="3076713"/>
              <a:ext cx="539107" cy="480965"/>
              <a:chOff x="6031360" y="3076713"/>
              <a:chExt cx="539107" cy="480965"/>
            </a:xfrm>
          </p:grpSpPr>
          <p:sp>
            <p:nvSpPr>
              <p:cNvPr id="4228" name="Google Shape;4228;p7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5" name="Google Shape;4235;p75"/>
          <p:cNvGrpSpPr/>
          <p:nvPr/>
        </p:nvGrpSpPr>
        <p:grpSpPr>
          <a:xfrm>
            <a:off x="3574273" y="2854307"/>
            <a:ext cx="2241344" cy="1330656"/>
            <a:chOff x="3597785" y="3065882"/>
            <a:chExt cx="2241344" cy="1330656"/>
          </a:xfrm>
        </p:grpSpPr>
        <p:grpSp>
          <p:nvGrpSpPr>
            <p:cNvPr id="4236" name="Google Shape;4236;p75"/>
            <p:cNvGrpSpPr/>
            <p:nvPr/>
          </p:nvGrpSpPr>
          <p:grpSpPr>
            <a:xfrm>
              <a:off x="5296908" y="3937355"/>
              <a:ext cx="143198" cy="32380"/>
              <a:chOff x="5296908" y="3937355"/>
              <a:chExt cx="143198" cy="32380"/>
            </a:xfrm>
          </p:grpSpPr>
          <p:sp>
            <p:nvSpPr>
              <p:cNvPr id="4237" name="Google Shape;4237;p7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8" name="Google Shape;4238;p75"/>
              <p:cNvGrpSpPr/>
              <p:nvPr/>
            </p:nvGrpSpPr>
            <p:grpSpPr>
              <a:xfrm>
                <a:off x="5402331" y="3937355"/>
                <a:ext cx="37776" cy="32380"/>
                <a:chOff x="5402331" y="3937355"/>
                <a:chExt cx="37776" cy="32380"/>
              </a:xfrm>
            </p:grpSpPr>
            <p:sp>
              <p:nvSpPr>
                <p:cNvPr id="4239" name="Google Shape;4239;p7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75"/>
              <p:cNvGrpSpPr/>
              <p:nvPr/>
            </p:nvGrpSpPr>
            <p:grpSpPr>
              <a:xfrm>
                <a:off x="5296908" y="3937355"/>
                <a:ext cx="37783" cy="32380"/>
                <a:chOff x="5296908" y="3937355"/>
                <a:chExt cx="37783" cy="32380"/>
              </a:xfrm>
            </p:grpSpPr>
            <p:sp>
              <p:nvSpPr>
                <p:cNvPr id="4242" name="Google Shape;4242;p7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75"/>
            <p:cNvGrpSpPr/>
            <p:nvPr/>
          </p:nvGrpSpPr>
          <p:grpSpPr>
            <a:xfrm>
              <a:off x="4724163" y="3119631"/>
              <a:ext cx="120838" cy="84218"/>
              <a:chOff x="4724163" y="3119631"/>
              <a:chExt cx="120838" cy="84218"/>
            </a:xfrm>
          </p:grpSpPr>
          <p:grpSp>
            <p:nvGrpSpPr>
              <p:cNvPr id="4245" name="Google Shape;4245;p75"/>
              <p:cNvGrpSpPr/>
              <p:nvPr/>
            </p:nvGrpSpPr>
            <p:grpSpPr>
              <a:xfrm>
                <a:off x="4746712" y="3132773"/>
                <a:ext cx="86869" cy="56424"/>
                <a:chOff x="4746712" y="3132773"/>
                <a:chExt cx="86869" cy="56424"/>
              </a:xfrm>
            </p:grpSpPr>
            <p:sp>
              <p:nvSpPr>
                <p:cNvPr id="4246" name="Google Shape;4246;p7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75"/>
              <p:cNvGrpSpPr/>
              <p:nvPr/>
            </p:nvGrpSpPr>
            <p:grpSpPr>
              <a:xfrm>
                <a:off x="4773634" y="3143336"/>
                <a:ext cx="37776" cy="32451"/>
                <a:chOff x="4773634" y="3143336"/>
                <a:chExt cx="37776" cy="32451"/>
              </a:xfrm>
            </p:grpSpPr>
            <p:sp>
              <p:nvSpPr>
                <p:cNvPr id="4249" name="Google Shape;4249;p7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75"/>
              <p:cNvGrpSpPr/>
              <p:nvPr/>
            </p:nvGrpSpPr>
            <p:grpSpPr>
              <a:xfrm>
                <a:off x="4724163" y="3131248"/>
                <a:ext cx="37776" cy="32459"/>
                <a:chOff x="4724163" y="3131248"/>
                <a:chExt cx="37776" cy="32459"/>
              </a:xfrm>
            </p:grpSpPr>
            <p:sp>
              <p:nvSpPr>
                <p:cNvPr id="4252" name="Google Shape;4252;p7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75"/>
              <p:cNvGrpSpPr/>
              <p:nvPr/>
            </p:nvGrpSpPr>
            <p:grpSpPr>
              <a:xfrm>
                <a:off x="4755081" y="3176054"/>
                <a:ext cx="32357" cy="27795"/>
                <a:chOff x="4755081" y="3176054"/>
                <a:chExt cx="32357" cy="27795"/>
              </a:xfrm>
            </p:grpSpPr>
            <p:sp>
              <p:nvSpPr>
                <p:cNvPr id="4255" name="Google Shape;4255;p7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75"/>
              <p:cNvGrpSpPr/>
              <p:nvPr/>
            </p:nvGrpSpPr>
            <p:grpSpPr>
              <a:xfrm>
                <a:off x="4812550" y="3119631"/>
                <a:ext cx="32451" cy="27803"/>
                <a:chOff x="4812550" y="3119631"/>
                <a:chExt cx="32451" cy="27803"/>
              </a:xfrm>
            </p:grpSpPr>
            <p:sp>
              <p:nvSpPr>
                <p:cNvPr id="4258" name="Google Shape;4258;p7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0" name="Google Shape;4260;p75"/>
            <p:cNvGrpSpPr/>
            <p:nvPr/>
          </p:nvGrpSpPr>
          <p:grpSpPr>
            <a:xfrm>
              <a:off x="5382826" y="4027197"/>
              <a:ext cx="268967" cy="250422"/>
              <a:chOff x="5382826" y="4027197"/>
              <a:chExt cx="268967" cy="250422"/>
            </a:xfrm>
          </p:grpSpPr>
          <p:grpSp>
            <p:nvGrpSpPr>
              <p:cNvPr id="4261" name="Google Shape;4261;p75"/>
              <p:cNvGrpSpPr/>
              <p:nvPr/>
            </p:nvGrpSpPr>
            <p:grpSpPr>
              <a:xfrm>
                <a:off x="5405280" y="4042510"/>
                <a:ext cx="237570" cy="218647"/>
                <a:chOff x="5405280" y="4042510"/>
                <a:chExt cx="237570" cy="218647"/>
              </a:xfrm>
            </p:grpSpPr>
            <p:sp>
              <p:nvSpPr>
                <p:cNvPr id="4262" name="Google Shape;4262;p7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8" name="Google Shape;4268;p75"/>
              <p:cNvGrpSpPr/>
              <p:nvPr/>
            </p:nvGrpSpPr>
            <p:grpSpPr>
              <a:xfrm>
                <a:off x="5382826" y="4125549"/>
                <a:ext cx="37776" cy="32380"/>
                <a:chOff x="5382826" y="4125549"/>
                <a:chExt cx="37776" cy="32380"/>
              </a:xfrm>
            </p:grpSpPr>
            <p:sp>
              <p:nvSpPr>
                <p:cNvPr id="4269" name="Google Shape;4269;p7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75"/>
              <p:cNvGrpSpPr/>
              <p:nvPr/>
            </p:nvGrpSpPr>
            <p:grpSpPr>
              <a:xfrm>
                <a:off x="5475680" y="4195587"/>
                <a:ext cx="37783" cy="32364"/>
                <a:chOff x="5475680" y="4195587"/>
                <a:chExt cx="37783" cy="32364"/>
              </a:xfrm>
            </p:grpSpPr>
            <p:sp>
              <p:nvSpPr>
                <p:cNvPr id="4272" name="Google Shape;4272;p7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75"/>
              <p:cNvGrpSpPr/>
              <p:nvPr/>
            </p:nvGrpSpPr>
            <p:grpSpPr>
              <a:xfrm>
                <a:off x="5532575" y="4027197"/>
                <a:ext cx="33308" cy="32262"/>
                <a:chOff x="5532575" y="4027197"/>
                <a:chExt cx="33308" cy="32262"/>
              </a:xfrm>
            </p:grpSpPr>
            <p:sp>
              <p:nvSpPr>
                <p:cNvPr id="4275" name="Google Shape;4275;p7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75"/>
              <p:cNvGrpSpPr/>
              <p:nvPr/>
            </p:nvGrpSpPr>
            <p:grpSpPr>
              <a:xfrm>
                <a:off x="5590706" y="4245348"/>
                <a:ext cx="33497" cy="32270"/>
                <a:chOff x="5590706" y="4245348"/>
                <a:chExt cx="33497" cy="32270"/>
              </a:xfrm>
            </p:grpSpPr>
            <p:sp>
              <p:nvSpPr>
                <p:cNvPr id="4278" name="Google Shape;4278;p7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75"/>
              <p:cNvGrpSpPr/>
              <p:nvPr/>
            </p:nvGrpSpPr>
            <p:grpSpPr>
              <a:xfrm>
                <a:off x="5618681" y="4109677"/>
                <a:ext cx="33112" cy="32357"/>
                <a:chOff x="5618681" y="4109677"/>
                <a:chExt cx="33112" cy="32357"/>
              </a:xfrm>
            </p:grpSpPr>
            <p:sp>
              <p:nvSpPr>
                <p:cNvPr id="4281" name="Google Shape;4281;p7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75"/>
              <p:cNvGrpSpPr/>
              <p:nvPr/>
            </p:nvGrpSpPr>
            <p:grpSpPr>
              <a:xfrm>
                <a:off x="5479298" y="4128262"/>
                <a:ext cx="31405" cy="26906"/>
                <a:chOff x="5479298" y="4128262"/>
                <a:chExt cx="31405" cy="26906"/>
              </a:xfrm>
            </p:grpSpPr>
            <p:sp>
              <p:nvSpPr>
                <p:cNvPr id="4284" name="Google Shape;4284;p7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75"/>
              <p:cNvGrpSpPr/>
              <p:nvPr/>
            </p:nvGrpSpPr>
            <p:grpSpPr>
              <a:xfrm>
                <a:off x="5582903" y="4180116"/>
                <a:ext cx="31499" cy="26898"/>
                <a:chOff x="5582903" y="4180116"/>
                <a:chExt cx="31499" cy="26898"/>
              </a:xfrm>
            </p:grpSpPr>
            <p:sp>
              <p:nvSpPr>
                <p:cNvPr id="4287" name="Google Shape;4287;p7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9" name="Google Shape;4289;p75"/>
            <p:cNvGrpSpPr/>
            <p:nvPr/>
          </p:nvGrpSpPr>
          <p:grpSpPr>
            <a:xfrm>
              <a:off x="3977681" y="3230323"/>
              <a:ext cx="94584" cy="84085"/>
              <a:chOff x="3977681" y="3230323"/>
              <a:chExt cx="94584" cy="84085"/>
            </a:xfrm>
          </p:grpSpPr>
          <p:grpSp>
            <p:nvGrpSpPr>
              <p:cNvPr id="4290" name="Google Shape;4290;p75"/>
              <p:cNvGrpSpPr/>
              <p:nvPr/>
            </p:nvGrpSpPr>
            <p:grpSpPr>
              <a:xfrm>
                <a:off x="4000135" y="3243041"/>
                <a:ext cx="59570" cy="57186"/>
                <a:chOff x="4000135" y="3243041"/>
                <a:chExt cx="59570" cy="57186"/>
              </a:xfrm>
            </p:grpSpPr>
            <p:sp>
              <p:nvSpPr>
                <p:cNvPr id="4291" name="Google Shape;4291;p7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75"/>
              <p:cNvGrpSpPr/>
              <p:nvPr/>
            </p:nvGrpSpPr>
            <p:grpSpPr>
              <a:xfrm>
                <a:off x="3977681" y="3245872"/>
                <a:ext cx="37783" cy="32380"/>
                <a:chOff x="3977681" y="3245872"/>
                <a:chExt cx="37783" cy="32380"/>
              </a:xfrm>
            </p:grpSpPr>
            <p:sp>
              <p:nvSpPr>
                <p:cNvPr id="4295" name="Google Shape;4295;p7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75"/>
              <p:cNvGrpSpPr/>
              <p:nvPr/>
            </p:nvGrpSpPr>
            <p:grpSpPr>
              <a:xfrm>
                <a:off x="4040860" y="3262672"/>
                <a:ext cx="31405" cy="27001"/>
                <a:chOff x="4040860" y="3262672"/>
                <a:chExt cx="31405" cy="27001"/>
              </a:xfrm>
            </p:grpSpPr>
            <p:sp>
              <p:nvSpPr>
                <p:cNvPr id="4298" name="Google Shape;4298;p7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75"/>
              <p:cNvGrpSpPr/>
              <p:nvPr/>
            </p:nvGrpSpPr>
            <p:grpSpPr>
              <a:xfrm>
                <a:off x="4021072" y="3230323"/>
                <a:ext cx="31397" cy="26906"/>
                <a:chOff x="4021072" y="3230323"/>
                <a:chExt cx="31397" cy="26906"/>
              </a:xfrm>
            </p:grpSpPr>
            <p:sp>
              <p:nvSpPr>
                <p:cNvPr id="4301" name="Google Shape;4301;p7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75"/>
              <p:cNvGrpSpPr/>
              <p:nvPr/>
            </p:nvGrpSpPr>
            <p:grpSpPr>
              <a:xfrm>
                <a:off x="4001472" y="3287462"/>
                <a:ext cx="31499" cy="26945"/>
                <a:chOff x="4001472" y="3287462"/>
                <a:chExt cx="31499" cy="26945"/>
              </a:xfrm>
            </p:grpSpPr>
            <p:sp>
              <p:nvSpPr>
                <p:cNvPr id="4304" name="Google Shape;4304;p7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6" name="Google Shape;4306;p75"/>
            <p:cNvGrpSpPr/>
            <p:nvPr/>
          </p:nvGrpSpPr>
          <p:grpSpPr>
            <a:xfrm>
              <a:off x="4084715" y="3258865"/>
              <a:ext cx="184961" cy="137268"/>
              <a:chOff x="4084715" y="3258865"/>
              <a:chExt cx="184961" cy="137268"/>
            </a:xfrm>
          </p:grpSpPr>
          <p:grpSp>
            <p:nvGrpSpPr>
              <p:cNvPr id="4307" name="Google Shape;4307;p75"/>
              <p:cNvGrpSpPr/>
              <p:nvPr/>
            </p:nvGrpSpPr>
            <p:grpSpPr>
              <a:xfrm>
                <a:off x="4107453" y="3271583"/>
                <a:ext cx="153470" cy="110275"/>
                <a:chOff x="4107453" y="3271583"/>
                <a:chExt cx="153470" cy="110275"/>
              </a:xfrm>
            </p:grpSpPr>
            <p:sp>
              <p:nvSpPr>
                <p:cNvPr id="4308" name="Google Shape;4308;p7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2" name="Google Shape;4312;p75"/>
              <p:cNvGrpSpPr/>
              <p:nvPr/>
            </p:nvGrpSpPr>
            <p:grpSpPr>
              <a:xfrm>
                <a:off x="4136947" y="3258865"/>
                <a:ext cx="31499" cy="27001"/>
                <a:chOff x="4136947" y="3258865"/>
                <a:chExt cx="31499" cy="27001"/>
              </a:xfrm>
            </p:grpSpPr>
            <p:sp>
              <p:nvSpPr>
                <p:cNvPr id="4313" name="Google Shape;4313;p7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75"/>
              <p:cNvGrpSpPr/>
              <p:nvPr/>
            </p:nvGrpSpPr>
            <p:grpSpPr>
              <a:xfrm>
                <a:off x="4084715" y="3266478"/>
                <a:ext cx="31468" cy="26898"/>
                <a:chOff x="4084715" y="3266478"/>
                <a:chExt cx="31468" cy="26898"/>
              </a:xfrm>
            </p:grpSpPr>
            <p:sp>
              <p:nvSpPr>
                <p:cNvPr id="4316" name="Google Shape;4316;p7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75"/>
              <p:cNvGrpSpPr/>
              <p:nvPr/>
            </p:nvGrpSpPr>
            <p:grpSpPr>
              <a:xfrm>
                <a:off x="4159213" y="3279849"/>
                <a:ext cx="31405" cy="26945"/>
                <a:chOff x="4159213" y="3279849"/>
                <a:chExt cx="31405" cy="26945"/>
              </a:xfrm>
            </p:grpSpPr>
            <p:sp>
              <p:nvSpPr>
                <p:cNvPr id="4319" name="Google Shape;4319;p7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75"/>
              <p:cNvGrpSpPr/>
              <p:nvPr/>
            </p:nvGrpSpPr>
            <p:grpSpPr>
              <a:xfrm>
                <a:off x="4201550" y="3266502"/>
                <a:ext cx="31405" cy="26883"/>
                <a:chOff x="4201550" y="3266502"/>
                <a:chExt cx="31405" cy="26883"/>
              </a:xfrm>
            </p:grpSpPr>
            <p:sp>
              <p:nvSpPr>
                <p:cNvPr id="4322" name="Google Shape;4322;p7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75"/>
              <p:cNvGrpSpPr/>
              <p:nvPr/>
            </p:nvGrpSpPr>
            <p:grpSpPr>
              <a:xfrm>
                <a:off x="4201550" y="3338278"/>
                <a:ext cx="31405" cy="26930"/>
                <a:chOff x="4201550" y="3338278"/>
                <a:chExt cx="31405" cy="26930"/>
              </a:xfrm>
            </p:grpSpPr>
            <p:sp>
              <p:nvSpPr>
                <p:cNvPr id="4325" name="Google Shape;4325;p7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75"/>
              <p:cNvGrpSpPr/>
              <p:nvPr/>
            </p:nvGrpSpPr>
            <p:grpSpPr>
              <a:xfrm>
                <a:off x="4238272" y="3369132"/>
                <a:ext cx="31405" cy="27001"/>
                <a:chOff x="4238272" y="3369132"/>
                <a:chExt cx="31405" cy="27001"/>
              </a:xfrm>
            </p:grpSpPr>
            <p:sp>
              <p:nvSpPr>
                <p:cNvPr id="4328" name="Google Shape;4328;p7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75"/>
            <p:cNvGrpSpPr/>
            <p:nvPr/>
          </p:nvGrpSpPr>
          <p:grpSpPr>
            <a:xfrm>
              <a:off x="4068639" y="3200169"/>
              <a:ext cx="77643" cy="37272"/>
              <a:chOff x="4068639" y="3200169"/>
              <a:chExt cx="77643" cy="37272"/>
            </a:xfrm>
          </p:grpSpPr>
          <p:sp>
            <p:nvSpPr>
              <p:cNvPr id="4331" name="Google Shape;4331;p7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2" name="Google Shape;4332;p75"/>
              <p:cNvGrpSpPr/>
              <p:nvPr/>
            </p:nvGrpSpPr>
            <p:grpSpPr>
              <a:xfrm>
                <a:off x="4114878" y="3200169"/>
                <a:ext cx="31405" cy="26993"/>
                <a:chOff x="4114878" y="3200169"/>
                <a:chExt cx="31405" cy="26993"/>
              </a:xfrm>
            </p:grpSpPr>
            <p:sp>
              <p:nvSpPr>
                <p:cNvPr id="4333" name="Google Shape;4333;p7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5" name="Google Shape;4335;p75"/>
              <p:cNvGrpSpPr/>
              <p:nvPr/>
            </p:nvGrpSpPr>
            <p:grpSpPr>
              <a:xfrm>
                <a:off x="4068639" y="3210535"/>
                <a:ext cx="31499" cy="26906"/>
                <a:chOff x="4068639" y="3210535"/>
                <a:chExt cx="31499" cy="26906"/>
              </a:xfrm>
            </p:grpSpPr>
            <p:sp>
              <p:nvSpPr>
                <p:cNvPr id="4336" name="Google Shape;4336;p7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8" name="Google Shape;4338;p75"/>
            <p:cNvGrpSpPr/>
            <p:nvPr/>
          </p:nvGrpSpPr>
          <p:grpSpPr>
            <a:xfrm>
              <a:off x="3869702" y="3066935"/>
              <a:ext cx="382664" cy="190294"/>
              <a:chOff x="3869702" y="3066935"/>
              <a:chExt cx="382664" cy="190294"/>
            </a:xfrm>
          </p:grpSpPr>
          <p:grpSp>
            <p:nvGrpSpPr>
              <p:cNvPr id="4339" name="Google Shape;4339;p75"/>
              <p:cNvGrpSpPr/>
              <p:nvPr/>
            </p:nvGrpSpPr>
            <p:grpSpPr>
              <a:xfrm>
                <a:off x="3888633" y="3082351"/>
                <a:ext cx="351172" cy="160698"/>
                <a:chOff x="3888633" y="3082351"/>
                <a:chExt cx="351172" cy="160698"/>
              </a:xfrm>
            </p:grpSpPr>
            <p:sp>
              <p:nvSpPr>
                <p:cNvPr id="4340" name="Google Shape;4340;p7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75"/>
              <p:cNvGrpSpPr/>
              <p:nvPr/>
            </p:nvGrpSpPr>
            <p:grpSpPr>
              <a:xfrm>
                <a:off x="4143703" y="3066935"/>
                <a:ext cx="37783" cy="32357"/>
                <a:chOff x="4143703" y="3066935"/>
                <a:chExt cx="37783" cy="32357"/>
              </a:xfrm>
            </p:grpSpPr>
            <p:sp>
              <p:nvSpPr>
                <p:cNvPr id="4347" name="Google Shape;4347;p7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75"/>
              <p:cNvGrpSpPr/>
              <p:nvPr/>
            </p:nvGrpSpPr>
            <p:grpSpPr>
              <a:xfrm>
                <a:off x="4044565" y="3103563"/>
                <a:ext cx="37783" cy="32451"/>
                <a:chOff x="4044565" y="3103563"/>
                <a:chExt cx="37783" cy="32451"/>
              </a:xfrm>
            </p:grpSpPr>
            <p:sp>
              <p:nvSpPr>
                <p:cNvPr id="4350" name="Google Shape;4350;p7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75"/>
              <p:cNvGrpSpPr/>
              <p:nvPr/>
            </p:nvGrpSpPr>
            <p:grpSpPr>
              <a:xfrm>
                <a:off x="4017454" y="3188237"/>
                <a:ext cx="37776" cy="32357"/>
                <a:chOff x="4017454" y="3188237"/>
                <a:chExt cx="37776" cy="32357"/>
              </a:xfrm>
            </p:grpSpPr>
            <p:sp>
              <p:nvSpPr>
                <p:cNvPr id="4353" name="Google Shape;4353;p7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75"/>
              <p:cNvGrpSpPr/>
              <p:nvPr/>
            </p:nvGrpSpPr>
            <p:grpSpPr>
              <a:xfrm>
                <a:off x="3921548" y="3157509"/>
                <a:ext cx="37783" cy="32357"/>
                <a:chOff x="3921548" y="3157509"/>
                <a:chExt cx="37783" cy="32357"/>
              </a:xfrm>
            </p:grpSpPr>
            <p:sp>
              <p:nvSpPr>
                <p:cNvPr id="4356" name="Google Shape;4356;p7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75"/>
              <p:cNvGrpSpPr/>
              <p:nvPr/>
            </p:nvGrpSpPr>
            <p:grpSpPr>
              <a:xfrm>
                <a:off x="3939056" y="3211620"/>
                <a:ext cx="37783" cy="32380"/>
                <a:chOff x="3939056" y="3211620"/>
                <a:chExt cx="37783" cy="32380"/>
              </a:xfrm>
            </p:grpSpPr>
            <p:sp>
              <p:nvSpPr>
                <p:cNvPr id="4359" name="Google Shape;4359;p7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75"/>
              <p:cNvGrpSpPr/>
              <p:nvPr/>
            </p:nvGrpSpPr>
            <p:grpSpPr>
              <a:xfrm>
                <a:off x="4176240" y="3136965"/>
                <a:ext cx="31405" cy="26930"/>
                <a:chOff x="4176240" y="3136965"/>
                <a:chExt cx="31405" cy="26930"/>
              </a:xfrm>
            </p:grpSpPr>
            <p:sp>
              <p:nvSpPr>
                <p:cNvPr id="4362" name="Google Shape;4362;p7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75"/>
              <p:cNvGrpSpPr/>
              <p:nvPr/>
            </p:nvGrpSpPr>
            <p:grpSpPr>
              <a:xfrm>
                <a:off x="4133148" y="3152593"/>
                <a:ext cx="31499" cy="27001"/>
                <a:chOff x="4133148" y="3152593"/>
                <a:chExt cx="31499" cy="27001"/>
              </a:xfrm>
            </p:grpSpPr>
            <p:sp>
              <p:nvSpPr>
                <p:cNvPr id="4365" name="Google Shape;4365;p7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75"/>
              <p:cNvGrpSpPr/>
              <p:nvPr/>
            </p:nvGrpSpPr>
            <p:grpSpPr>
              <a:xfrm>
                <a:off x="4220866" y="3073534"/>
                <a:ext cx="31499" cy="26898"/>
                <a:chOff x="4220866" y="3073534"/>
                <a:chExt cx="31499" cy="26898"/>
              </a:xfrm>
            </p:grpSpPr>
            <p:sp>
              <p:nvSpPr>
                <p:cNvPr id="4368" name="Google Shape;4368;p7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75"/>
              <p:cNvGrpSpPr/>
              <p:nvPr/>
            </p:nvGrpSpPr>
            <p:grpSpPr>
              <a:xfrm>
                <a:off x="3869702" y="3230323"/>
                <a:ext cx="31499" cy="26906"/>
                <a:chOff x="3869702" y="3230323"/>
                <a:chExt cx="31499" cy="26906"/>
              </a:xfrm>
            </p:grpSpPr>
            <p:sp>
              <p:nvSpPr>
                <p:cNvPr id="4371" name="Google Shape;4371;p7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3" name="Google Shape;4373;p75"/>
            <p:cNvGrpSpPr/>
            <p:nvPr/>
          </p:nvGrpSpPr>
          <p:grpSpPr>
            <a:xfrm>
              <a:off x="4271383" y="3065882"/>
              <a:ext cx="304556" cy="341663"/>
              <a:chOff x="4271383" y="3065882"/>
              <a:chExt cx="304556" cy="341663"/>
            </a:xfrm>
          </p:grpSpPr>
          <p:grpSp>
            <p:nvGrpSpPr>
              <p:cNvPr id="4374" name="Google Shape;4374;p75"/>
              <p:cNvGrpSpPr/>
              <p:nvPr/>
            </p:nvGrpSpPr>
            <p:grpSpPr>
              <a:xfrm>
                <a:off x="4293838" y="3078639"/>
                <a:ext cx="269353" cy="311973"/>
                <a:chOff x="4293838" y="3078639"/>
                <a:chExt cx="269353" cy="311973"/>
              </a:xfrm>
            </p:grpSpPr>
            <p:sp>
              <p:nvSpPr>
                <p:cNvPr id="4375" name="Google Shape;4375;p7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75"/>
              <p:cNvGrpSpPr/>
              <p:nvPr/>
            </p:nvGrpSpPr>
            <p:grpSpPr>
              <a:xfrm>
                <a:off x="4538164" y="3342061"/>
                <a:ext cx="37776" cy="32380"/>
                <a:chOff x="4538164" y="3342061"/>
                <a:chExt cx="37776" cy="32380"/>
              </a:xfrm>
            </p:grpSpPr>
            <p:sp>
              <p:nvSpPr>
                <p:cNvPr id="4393" name="Google Shape;4393;p7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75"/>
              <p:cNvGrpSpPr/>
              <p:nvPr/>
            </p:nvGrpSpPr>
            <p:grpSpPr>
              <a:xfrm>
                <a:off x="4271383" y="3194742"/>
                <a:ext cx="37783" cy="32420"/>
                <a:chOff x="4271383" y="3194742"/>
                <a:chExt cx="37783" cy="32420"/>
              </a:xfrm>
            </p:grpSpPr>
            <p:sp>
              <p:nvSpPr>
                <p:cNvPr id="4396" name="Google Shape;4396;p7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75"/>
              <p:cNvGrpSpPr/>
              <p:nvPr/>
            </p:nvGrpSpPr>
            <p:grpSpPr>
              <a:xfrm>
                <a:off x="4284416" y="3084058"/>
                <a:ext cx="37783" cy="32357"/>
                <a:chOff x="4284416" y="3084058"/>
                <a:chExt cx="37783" cy="32357"/>
              </a:xfrm>
            </p:grpSpPr>
            <p:sp>
              <p:nvSpPr>
                <p:cNvPr id="4399" name="Google Shape;4399;p7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75"/>
              <p:cNvGrpSpPr/>
              <p:nvPr/>
            </p:nvGrpSpPr>
            <p:grpSpPr>
              <a:xfrm>
                <a:off x="4478697" y="3297561"/>
                <a:ext cx="37776" cy="32451"/>
                <a:chOff x="4478697" y="3297561"/>
                <a:chExt cx="37776" cy="32451"/>
              </a:xfrm>
            </p:grpSpPr>
            <p:sp>
              <p:nvSpPr>
                <p:cNvPr id="4402" name="Google Shape;4402;p7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75"/>
              <p:cNvGrpSpPr/>
              <p:nvPr/>
            </p:nvGrpSpPr>
            <p:grpSpPr>
              <a:xfrm>
                <a:off x="4411813" y="3331711"/>
                <a:ext cx="37776" cy="32451"/>
                <a:chOff x="4411813" y="3331711"/>
                <a:chExt cx="37776" cy="32451"/>
              </a:xfrm>
            </p:grpSpPr>
            <p:sp>
              <p:nvSpPr>
                <p:cNvPr id="4405" name="Google Shape;4405;p7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75"/>
              <p:cNvGrpSpPr/>
              <p:nvPr/>
            </p:nvGrpSpPr>
            <p:grpSpPr>
              <a:xfrm>
                <a:off x="4337984" y="3375188"/>
                <a:ext cx="37776" cy="32357"/>
                <a:chOff x="4337984" y="3375188"/>
                <a:chExt cx="37776" cy="32357"/>
              </a:xfrm>
            </p:grpSpPr>
            <p:sp>
              <p:nvSpPr>
                <p:cNvPr id="4408" name="Google Shape;4408;p7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75"/>
              <p:cNvGrpSpPr/>
              <p:nvPr/>
            </p:nvGrpSpPr>
            <p:grpSpPr>
              <a:xfrm>
                <a:off x="4494867" y="3090530"/>
                <a:ext cx="37878" cy="32451"/>
                <a:chOff x="4494867" y="3090530"/>
                <a:chExt cx="37878" cy="32451"/>
              </a:xfrm>
            </p:grpSpPr>
            <p:sp>
              <p:nvSpPr>
                <p:cNvPr id="4411" name="Google Shape;4411;p7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75"/>
              <p:cNvGrpSpPr/>
              <p:nvPr/>
            </p:nvGrpSpPr>
            <p:grpSpPr>
              <a:xfrm>
                <a:off x="4525124" y="3207774"/>
                <a:ext cx="37783" cy="32420"/>
                <a:chOff x="4525124" y="3207774"/>
                <a:chExt cx="37783" cy="32420"/>
              </a:xfrm>
            </p:grpSpPr>
            <p:sp>
              <p:nvSpPr>
                <p:cNvPr id="4414" name="Google Shape;4414;p7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75"/>
              <p:cNvGrpSpPr/>
              <p:nvPr/>
            </p:nvGrpSpPr>
            <p:grpSpPr>
              <a:xfrm>
                <a:off x="4440544" y="3176479"/>
                <a:ext cx="31499" cy="26898"/>
                <a:chOff x="4440544" y="3176479"/>
                <a:chExt cx="31499" cy="26898"/>
              </a:xfrm>
            </p:grpSpPr>
            <p:sp>
              <p:nvSpPr>
                <p:cNvPr id="4417" name="Google Shape;4417;p7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75"/>
              <p:cNvGrpSpPr/>
              <p:nvPr/>
            </p:nvGrpSpPr>
            <p:grpSpPr>
              <a:xfrm>
                <a:off x="4350545" y="3156400"/>
                <a:ext cx="31405" cy="27001"/>
                <a:chOff x="4350545" y="3156400"/>
                <a:chExt cx="31405" cy="27001"/>
              </a:xfrm>
            </p:grpSpPr>
            <p:sp>
              <p:nvSpPr>
                <p:cNvPr id="4420" name="Google Shape;4420;p7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75"/>
              <p:cNvGrpSpPr/>
              <p:nvPr/>
            </p:nvGrpSpPr>
            <p:grpSpPr>
              <a:xfrm>
                <a:off x="4376703" y="3255058"/>
                <a:ext cx="31405" cy="27001"/>
                <a:chOff x="4376703" y="3255058"/>
                <a:chExt cx="31405" cy="27001"/>
              </a:xfrm>
            </p:grpSpPr>
            <p:sp>
              <p:nvSpPr>
                <p:cNvPr id="4423" name="Google Shape;4423;p7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75"/>
              <p:cNvGrpSpPr/>
              <p:nvPr/>
            </p:nvGrpSpPr>
            <p:grpSpPr>
              <a:xfrm>
                <a:off x="4331322" y="3283656"/>
                <a:ext cx="31405" cy="26945"/>
                <a:chOff x="4331322" y="3283656"/>
                <a:chExt cx="31405" cy="26945"/>
              </a:xfrm>
            </p:grpSpPr>
            <p:sp>
              <p:nvSpPr>
                <p:cNvPr id="4426" name="Google Shape;4426;p7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75"/>
              <p:cNvGrpSpPr/>
              <p:nvPr/>
            </p:nvGrpSpPr>
            <p:grpSpPr>
              <a:xfrm>
                <a:off x="4380510" y="3065882"/>
                <a:ext cx="31405" cy="26938"/>
                <a:chOff x="4380510" y="3065882"/>
                <a:chExt cx="31405" cy="26938"/>
              </a:xfrm>
            </p:grpSpPr>
            <p:sp>
              <p:nvSpPr>
                <p:cNvPr id="4429" name="Google Shape;4429;p7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1" name="Google Shape;4431;p75"/>
            <p:cNvGrpSpPr/>
            <p:nvPr/>
          </p:nvGrpSpPr>
          <p:grpSpPr>
            <a:xfrm>
              <a:off x="4558998" y="3188237"/>
              <a:ext cx="1280131" cy="1052746"/>
              <a:chOff x="4558998" y="3188237"/>
              <a:chExt cx="1280131" cy="1052746"/>
            </a:xfrm>
          </p:grpSpPr>
          <p:sp>
            <p:nvSpPr>
              <p:cNvPr id="4432" name="Google Shape;4432;p7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75"/>
              <p:cNvGrpSpPr/>
              <p:nvPr/>
            </p:nvGrpSpPr>
            <p:grpSpPr>
              <a:xfrm>
                <a:off x="4579164" y="3203653"/>
                <a:ext cx="1244833" cy="1020397"/>
                <a:chOff x="4579164" y="3203653"/>
                <a:chExt cx="1244833" cy="1020397"/>
              </a:xfrm>
            </p:grpSpPr>
            <p:sp>
              <p:nvSpPr>
                <p:cNvPr id="4434" name="Google Shape;4434;p7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6" name="Google Shape;4436;p75"/>
                <p:cNvGrpSpPr/>
                <p:nvPr/>
              </p:nvGrpSpPr>
              <p:grpSpPr>
                <a:xfrm>
                  <a:off x="4579164" y="3203653"/>
                  <a:ext cx="1244833" cy="1020397"/>
                  <a:chOff x="4579164" y="3203653"/>
                  <a:chExt cx="1244833" cy="1020397"/>
                </a:xfrm>
              </p:grpSpPr>
              <p:sp>
                <p:nvSpPr>
                  <p:cNvPr id="4437" name="Google Shape;4437;p7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9" name="Google Shape;4439;p75"/>
                  <p:cNvGrpSpPr/>
                  <p:nvPr/>
                </p:nvGrpSpPr>
                <p:grpSpPr>
                  <a:xfrm>
                    <a:off x="4579164" y="3203653"/>
                    <a:ext cx="1244833" cy="1020397"/>
                    <a:chOff x="4579164" y="3203653"/>
                    <a:chExt cx="1244833" cy="1020397"/>
                  </a:xfrm>
                </p:grpSpPr>
                <p:sp>
                  <p:nvSpPr>
                    <p:cNvPr id="4440" name="Google Shape;4440;p7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8" name="Google Shape;4448;p75"/>
                    <p:cNvGrpSpPr/>
                    <p:nvPr/>
                  </p:nvGrpSpPr>
                  <p:grpSpPr>
                    <a:xfrm>
                      <a:off x="4579164" y="3203653"/>
                      <a:ext cx="1244833" cy="1020397"/>
                      <a:chOff x="4579164" y="3203653"/>
                      <a:chExt cx="1244833" cy="1020397"/>
                    </a:xfrm>
                  </p:grpSpPr>
                  <p:sp>
                    <p:nvSpPr>
                      <p:cNvPr id="4449" name="Google Shape;4449;p7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75"/>
                      <p:cNvGrpSpPr/>
                      <p:nvPr/>
                    </p:nvGrpSpPr>
                    <p:grpSpPr>
                      <a:xfrm>
                        <a:off x="4579164" y="3203653"/>
                        <a:ext cx="1244833" cy="1020397"/>
                        <a:chOff x="4579164" y="3203653"/>
                        <a:chExt cx="1244833" cy="1020397"/>
                      </a:xfrm>
                    </p:grpSpPr>
                    <p:sp>
                      <p:nvSpPr>
                        <p:cNvPr id="4464" name="Google Shape;4464;p7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8" name="Google Shape;4488;p75"/>
                        <p:cNvGrpSpPr/>
                        <p:nvPr/>
                      </p:nvGrpSpPr>
                      <p:grpSpPr>
                        <a:xfrm>
                          <a:off x="4579164" y="3203653"/>
                          <a:ext cx="1244833" cy="1020397"/>
                          <a:chOff x="4579164" y="3203653"/>
                          <a:chExt cx="1244833" cy="1020397"/>
                        </a:xfrm>
                      </p:grpSpPr>
                      <p:sp>
                        <p:nvSpPr>
                          <p:cNvPr id="4489" name="Google Shape;4489;p7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0" name="Google Shape;4490;p75"/>
                          <p:cNvGrpSpPr/>
                          <p:nvPr/>
                        </p:nvGrpSpPr>
                        <p:grpSpPr>
                          <a:xfrm>
                            <a:off x="4579164" y="3203653"/>
                            <a:ext cx="1244833" cy="1020397"/>
                            <a:chOff x="4579164" y="3203653"/>
                            <a:chExt cx="1244833" cy="1020397"/>
                          </a:xfrm>
                        </p:grpSpPr>
                        <p:sp>
                          <p:nvSpPr>
                            <p:cNvPr id="4491" name="Google Shape;4491;p7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8" name="Google Shape;4498;p75"/>
                            <p:cNvGrpSpPr/>
                            <p:nvPr/>
                          </p:nvGrpSpPr>
                          <p:grpSpPr>
                            <a:xfrm>
                              <a:off x="4579164" y="3203653"/>
                              <a:ext cx="1244833" cy="1020397"/>
                              <a:chOff x="4579164" y="3203653"/>
                              <a:chExt cx="1244833" cy="1020397"/>
                            </a:xfrm>
                          </p:grpSpPr>
                          <p:sp>
                            <p:nvSpPr>
                              <p:cNvPr id="4499" name="Google Shape;4499;p7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75"/>
                              <p:cNvGrpSpPr/>
                              <p:nvPr/>
                            </p:nvGrpSpPr>
                            <p:grpSpPr>
                              <a:xfrm>
                                <a:off x="4579164" y="3203653"/>
                                <a:ext cx="1244833" cy="1020397"/>
                                <a:chOff x="4579164" y="3203653"/>
                                <a:chExt cx="1244833" cy="1020397"/>
                              </a:xfrm>
                            </p:grpSpPr>
                            <p:sp>
                              <p:nvSpPr>
                                <p:cNvPr id="4513" name="Google Shape;4513;p7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75"/>
                                <p:cNvGrpSpPr/>
                                <p:nvPr/>
                              </p:nvGrpSpPr>
                              <p:grpSpPr>
                                <a:xfrm>
                                  <a:off x="4579164" y="3203653"/>
                                  <a:ext cx="1244833" cy="1020397"/>
                                  <a:chOff x="4579164" y="3203653"/>
                                  <a:chExt cx="1244833" cy="1020397"/>
                                </a:xfrm>
                              </p:grpSpPr>
                              <p:sp>
                                <p:nvSpPr>
                                  <p:cNvPr id="4521" name="Google Shape;4521;p7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6" name="Google Shape;4526;p75"/>
                                  <p:cNvGrpSpPr/>
                                  <p:nvPr/>
                                </p:nvGrpSpPr>
                                <p:grpSpPr>
                                  <a:xfrm>
                                    <a:off x="4579164" y="3203653"/>
                                    <a:ext cx="1244833" cy="1020397"/>
                                    <a:chOff x="4579164" y="3203653"/>
                                    <a:chExt cx="1244833" cy="1020397"/>
                                  </a:xfrm>
                                </p:grpSpPr>
                                <p:sp>
                                  <p:nvSpPr>
                                    <p:cNvPr id="4527" name="Google Shape;4527;p7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31" name="Google Shape;4531;p7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4" name="Google Shape;4534;p7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35" name="Google Shape;4535;p75"/>
              <p:cNvGrpSpPr/>
              <p:nvPr/>
            </p:nvGrpSpPr>
            <p:grpSpPr>
              <a:xfrm>
                <a:off x="4595437" y="3598775"/>
                <a:ext cx="37776" cy="32451"/>
                <a:chOff x="4595437" y="3598775"/>
                <a:chExt cx="37776" cy="32451"/>
              </a:xfrm>
            </p:grpSpPr>
            <p:sp>
              <p:nvSpPr>
                <p:cNvPr id="4536" name="Google Shape;4536;p7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75"/>
              <p:cNvGrpSpPr/>
              <p:nvPr/>
            </p:nvGrpSpPr>
            <p:grpSpPr>
              <a:xfrm>
                <a:off x="4641864" y="3524443"/>
                <a:ext cx="37776" cy="32380"/>
                <a:chOff x="4641864" y="3524443"/>
                <a:chExt cx="37776" cy="32380"/>
              </a:xfrm>
            </p:grpSpPr>
            <p:sp>
              <p:nvSpPr>
                <p:cNvPr id="4539" name="Google Shape;4539;p7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75"/>
              <p:cNvGrpSpPr/>
              <p:nvPr/>
            </p:nvGrpSpPr>
            <p:grpSpPr>
              <a:xfrm>
                <a:off x="4648431" y="3893901"/>
                <a:ext cx="37776" cy="32357"/>
                <a:chOff x="4648431" y="3893901"/>
                <a:chExt cx="37776" cy="32357"/>
              </a:xfrm>
            </p:grpSpPr>
            <p:sp>
              <p:nvSpPr>
                <p:cNvPr id="4542" name="Google Shape;4542;p7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75"/>
              <p:cNvGrpSpPr/>
              <p:nvPr/>
            </p:nvGrpSpPr>
            <p:grpSpPr>
              <a:xfrm>
                <a:off x="4567752" y="3722908"/>
                <a:ext cx="37870" cy="32380"/>
                <a:chOff x="4567752" y="3722908"/>
                <a:chExt cx="37870" cy="32380"/>
              </a:xfrm>
            </p:grpSpPr>
            <p:sp>
              <p:nvSpPr>
                <p:cNvPr id="4545" name="Google Shape;4545;p7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75"/>
              <p:cNvGrpSpPr/>
              <p:nvPr/>
            </p:nvGrpSpPr>
            <p:grpSpPr>
              <a:xfrm>
                <a:off x="4617506" y="3652052"/>
                <a:ext cx="37783" cy="32357"/>
                <a:chOff x="4617506" y="3652052"/>
                <a:chExt cx="37783" cy="32357"/>
              </a:xfrm>
            </p:grpSpPr>
            <p:sp>
              <p:nvSpPr>
                <p:cNvPr id="4548" name="Google Shape;4548;p7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75"/>
              <p:cNvGrpSpPr/>
              <p:nvPr/>
            </p:nvGrpSpPr>
            <p:grpSpPr>
              <a:xfrm>
                <a:off x="4739005" y="3554149"/>
                <a:ext cx="37870" cy="32357"/>
                <a:chOff x="4739005" y="3554149"/>
                <a:chExt cx="37870" cy="32357"/>
              </a:xfrm>
            </p:grpSpPr>
            <p:sp>
              <p:nvSpPr>
                <p:cNvPr id="4551" name="Google Shape;4551;p7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75"/>
              <p:cNvGrpSpPr/>
              <p:nvPr/>
            </p:nvGrpSpPr>
            <p:grpSpPr>
              <a:xfrm>
                <a:off x="4806557" y="3630258"/>
                <a:ext cx="37776" cy="32364"/>
                <a:chOff x="4806557" y="3630258"/>
                <a:chExt cx="37776" cy="32364"/>
              </a:xfrm>
            </p:grpSpPr>
            <p:sp>
              <p:nvSpPr>
                <p:cNvPr id="4554" name="Google Shape;4554;p7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75"/>
              <p:cNvGrpSpPr/>
              <p:nvPr/>
            </p:nvGrpSpPr>
            <p:grpSpPr>
              <a:xfrm>
                <a:off x="4737007" y="4004357"/>
                <a:ext cx="37870" cy="32357"/>
                <a:chOff x="4737007" y="4004357"/>
                <a:chExt cx="37870" cy="32357"/>
              </a:xfrm>
            </p:grpSpPr>
            <p:sp>
              <p:nvSpPr>
                <p:cNvPr id="4557" name="Google Shape;4557;p7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75"/>
              <p:cNvGrpSpPr/>
              <p:nvPr/>
            </p:nvGrpSpPr>
            <p:grpSpPr>
              <a:xfrm>
                <a:off x="4773634" y="4208627"/>
                <a:ext cx="37776" cy="32357"/>
                <a:chOff x="4773634" y="4208627"/>
                <a:chExt cx="37776" cy="32357"/>
              </a:xfrm>
            </p:grpSpPr>
            <p:sp>
              <p:nvSpPr>
                <p:cNvPr id="4560" name="Google Shape;4560;p7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75"/>
              <p:cNvGrpSpPr/>
              <p:nvPr/>
            </p:nvGrpSpPr>
            <p:grpSpPr>
              <a:xfrm>
                <a:off x="4888282" y="4074764"/>
                <a:ext cx="37776" cy="32451"/>
                <a:chOff x="4888282" y="4074764"/>
                <a:chExt cx="37776" cy="32451"/>
              </a:xfrm>
            </p:grpSpPr>
            <p:sp>
              <p:nvSpPr>
                <p:cNvPr id="4563" name="Google Shape;4563;p7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75"/>
              <p:cNvGrpSpPr/>
              <p:nvPr/>
            </p:nvGrpSpPr>
            <p:grpSpPr>
              <a:xfrm>
                <a:off x="4901315" y="3804271"/>
                <a:ext cx="37776" cy="32364"/>
                <a:chOff x="4901315" y="3804271"/>
                <a:chExt cx="37776" cy="32364"/>
              </a:xfrm>
            </p:grpSpPr>
            <p:sp>
              <p:nvSpPr>
                <p:cNvPr id="4566" name="Google Shape;4566;p7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75"/>
              <p:cNvGrpSpPr/>
              <p:nvPr/>
            </p:nvGrpSpPr>
            <p:grpSpPr>
              <a:xfrm>
                <a:off x="4866394" y="3715035"/>
                <a:ext cx="37846" cy="32357"/>
                <a:chOff x="4866394" y="3715035"/>
                <a:chExt cx="37846" cy="32357"/>
              </a:xfrm>
            </p:grpSpPr>
            <p:sp>
              <p:nvSpPr>
                <p:cNvPr id="4569" name="Google Shape;4569;p7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75"/>
              <p:cNvGrpSpPr/>
              <p:nvPr/>
            </p:nvGrpSpPr>
            <p:grpSpPr>
              <a:xfrm>
                <a:off x="4979233" y="3839798"/>
                <a:ext cx="37878" cy="32420"/>
                <a:chOff x="4979233" y="3839798"/>
                <a:chExt cx="37878" cy="32420"/>
              </a:xfrm>
            </p:grpSpPr>
            <p:sp>
              <p:nvSpPr>
                <p:cNvPr id="4572" name="Google Shape;4572;p7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75"/>
              <p:cNvGrpSpPr/>
              <p:nvPr/>
            </p:nvGrpSpPr>
            <p:grpSpPr>
              <a:xfrm>
                <a:off x="4790662" y="3679147"/>
                <a:ext cx="37783" cy="32380"/>
                <a:chOff x="4790662" y="3679147"/>
                <a:chExt cx="37783" cy="32380"/>
              </a:xfrm>
            </p:grpSpPr>
            <p:sp>
              <p:nvSpPr>
                <p:cNvPr id="4575" name="Google Shape;4575;p7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75"/>
              <p:cNvGrpSpPr/>
              <p:nvPr/>
            </p:nvGrpSpPr>
            <p:grpSpPr>
              <a:xfrm>
                <a:off x="4857263" y="3557861"/>
                <a:ext cx="37776" cy="32357"/>
                <a:chOff x="4857263" y="3557861"/>
                <a:chExt cx="37776" cy="32357"/>
              </a:xfrm>
            </p:grpSpPr>
            <p:sp>
              <p:nvSpPr>
                <p:cNvPr id="4578" name="Google Shape;4578;p7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75"/>
              <p:cNvGrpSpPr/>
              <p:nvPr/>
            </p:nvGrpSpPr>
            <p:grpSpPr>
              <a:xfrm>
                <a:off x="4883902" y="3648033"/>
                <a:ext cx="37783" cy="32380"/>
                <a:chOff x="4883902" y="3648033"/>
                <a:chExt cx="37783" cy="32380"/>
              </a:xfrm>
            </p:grpSpPr>
            <p:sp>
              <p:nvSpPr>
                <p:cNvPr id="4581" name="Google Shape;4581;p7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75"/>
              <p:cNvGrpSpPr/>
              <p:nvPr/>
            </p:nvGrpSpPr>
            <p:grpSpPr>
              <a:xfrm>
                <a:off x="4907780" y="3347220"/>
                <a:ext cx="37878" cy="32357"/>
                <a:chOff x="4907780" y="3347220"/>
                <a:chExt cx="37878" cy="32357"/>
              </a:xfrm>
            </p:grpSpPr>
            <p:sp>
              <p:nvSpPr>
                <p:cNvPr id="4584" name="Google Shape;4584;p7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75"/>
              <p:cNvGrpSpPr/>
              <p:nvPr/>
            </p:nvGrpSpPr>
            <p:grpSpPr>
              <a:xfrm>
                <a:off x="5065048" y="3738150"/>
                <a:ext cx="37783" cy="32364"/>
                <a:chOff x="5065048" y="3738150"/>
                <a:chExt cx="37783" cy="32364"/>
              </a:xfrm>
            </p:grpSpPr>
            <p:sp>
              <p:nvSpPr>
                <p:cNvPr id="4587" name="Google Shape;4587;p7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75"/>
              <p:cNvGrpSpPr/>
              <p:nvPr/>
            </p:nvGrpSpPr>
            <p:grpSpPr>
              <a:xfrm>
                <a:off x="5071616" y="3284615"/>
                <a:ext cx="37783" cy="32357"/>
                <a:chOff x="5071616" y="3284615"/>
                <a:chExt cx="37783" cy="32357"/>
              </a:xfrm>
            </p:grpSpPr>
            <p:sp>
              <p:nvSpPr>
                <p:cNvPr id="4590" name="Google Shape;4590;p7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75"/>
              <p:cNvGrpSpPr/>
              <p:nvPr/>
            </p:nvGrpSpPr>
            <p:grpSpPr>
              <a:xfrm>
                <a:off x="5389291" y="3759921"/>
                <a:ext cx="37783" cy="32380"/>
                <a:chOff x="5389291" y="3759921"/>
                <a:chExt cx="37783" cy="32380"/>
              </a:xfrm>
            </p:grpSpPr>
            <p:sp>
              <p:nvSpPr>
                <p:cNvPr id="4593" name="Google Shape;4593;p7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75"/>
              <p:cNvGrpSpPr/>
              <p:nvPr/>
            </p:nvGrpSpPr>
            <p:grpSpPr>
              <a:xfrm>
                <a:off x="5431534" y="3632932"/>
                <a:ext cx="37878" cy="32451"/>
                <a:chOff x="5431534" y="3632932"/>
                <a:chExt cx="37878" cy="32451"/>
              </a:xfrm>
            </p:grpSpPr>
            <p:sp>
              <p:nvSpPr>
                <p:cNvPr id="4596" name="Google Shape;4596;p7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75"/>
              <p:cNvGrpSpPr/>
              <p:nvPr/>
            </p:nvGrpSpPr>
            <p:grpSpPr>
              <a:xfrm>
                <a:off x="5540755" y="3544829"/>
                <a:ext cx="37783" cy="32357"/>
                <a:chOff x="5540755" y="3544829"/>
                <a:chExt cx="37783" cy="32357"/>
              </a:xfrm>
            </p:grpSpPr>
            <p:sp>
              <p:nvSpPr>
                <p:cNvPr id="4599" name="Google Shape;4599;p7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75"/>
              <p:cNvGrpSpPr/>
              <p:nvPr/>
            </p:nvGrpSpPr>
            <p:grpSpPr>
              <a:xfrm>
                <a:off x="5579293" y="3412107"/>
                <a:ext cx="37776" cy="32357"/>
                <a:chOff x="5579293" y="3412107"/>
                <a:chExt cx="37776" cy="32357"/>
              </a:xfrm>
            </p:grpSpPr>
            <p:sp>
              <p:nvSpPr>
                <p:cNvPr id="4602" name="Google Shape;4602;p7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75"/>
              <p:cNvGrpSpPr/>
              <p:nvPr/>
            </p:nvGrpSpPr>
            <p:grpSpPr>
              <a:xfrm>
                <a:off x="5801346" y="3284615"/>
                <a:ext cx="37783" cy="32357"/>
                <a:chOff x="5801346" y="3284615"/>
                <a:chExt cx="37783" cy="32357"/>
              </a:xfrm>
            </p:grpSpPr>
            <p:sp>
              <p:nvSpPr>
                <p:cNvPr id="4605" name="Google Shape;4605;p7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75"/>
              <p:cNvGrpSpPr/>
              <p:nvPr/>
            </p:nvGrpSpPr>
            <p:grpSpPr>
              <a:xfrm>
                <a:off x="5763578" y="3399067"/>
                <a:ext cx="37776" cy="32364"/>
                <a:chOff x="5763578" y="3399067"/>
                <a:chExt cx="37776" cy="32364"/>
              </a:xfrm>
            </p:grpSpPr>
            <p:sp>
              <p:nvSpPr>
                <p:cNvPr id="4608" name="Google Shape;4608;p7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75"/>
              <p:cNvGrpSpPr/>
              <p:nvPr/>
            </p:nvGrpSpPr>
            <p:grpSpPr>
              <a:xfrm>
                <a:off x="5395858" y="3230952"/>
                <a:ext cx="37776" cy="32364"/>
                <a:chOff x="5395858" y="3230952"/>
                <a:chExt cx="37776" cy="32364"/>
              </a:xfrm>
            </p:grpSpPr>
            <p:sp>
              <p:nvSpPr>
                <p:cNvPr id="4611" name="Google Shape;4611;p7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5"/>
              <p:cNvGrpSpPr/>
              <p:nvPr/>
            </p:nvGrpSpPr>
            <p:grpSpPr>
              <a:xfrm>
                <a:off x="5264088" y="3188237"/>
                <a:ext cx="37776" cy="32357"/>
                <a:chOff x="5264088" y="3188237"/>
                <a:chExt cx="37776" cy="32357"/>
              </a:xfrm>
            </p:grpSpPr>
            <p:sp>
              <p:nvSpPr>
                <p:cNvPr id="4614" name="Google Shape;4614;p7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75"/>
              <p:cNvGrpSpPr/>
              <p:nvPr/>
            </p:nvGrpSpPr>
            <p:grpSpPr>
              <a:xfrm>
                <a:off x="5585758" y="3237425"/>
                <a:ext cx="37878" cy="32357"/>
                <a:chOff x="5585758" y="3237425"/>
                <a:chExt cx="37878" cy="32357"/>
              </a:xfrm>
            </p:grpSpPr>
            <p:sp>
              <p:nvSpPr>
                <p:cNvPr id="4617" name="Google Shape;4617;p7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75"/>
              <p:cNvGrpSpPr/>
              <p:nvPr/>
            </p:nvGrpSpPr>
            <p:grpSpPr>
              <a:xfrm>
                <a:off x="4874196" y="3291088"/>
                <a:ext cx="37878" cy="32451"/>
                <a:chOff x="4874196" y="3291088"/>
                <a:chExt cx="37878" cy="32451"/>
              </a:xfrm>
            </p:grpSpPr>
            <p:sp>
              <p:nvSpPr>
                <p:cNvPr id="4620" name="Google Shape;4620;p7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75"/>
              <p:cNvGrpSpPr/>
              <p:nvPr/>
            </p:nvGrpSpPr>
            <p:grpSpPr>
              <a:xfrm>
                <a:off x="5197770" y="3785466"/>
                <a:ext cx="37783" cy="32427"/>
                <a:chOff x="5197770" y="3785466"/>
                <a:chExt cx="37783" cy="32427"/>
              </a:xfrm>
            </p:grpSpPr>
            <p:sp>
              <p:nvSpPr>
                <p:cNvPr id="4623" name="Google Shape;4623;p7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75"/>
              <p:cNvGrpSpPr/>
              <p:nvPr/>
            </p:nvGrpSpPr>
            <p:grpSpPr>
              <a:xfrm>
                <a:off x="5177699" y="3492117"/>
                <a:ext cx="37776" cy="32357"/>
                <a:chOff x="5177699" y="3492117"/>
                <a:chExt cx="37776" cy="32357"/>
              </a:xfrm>
            </p:grpSpPr>
            <p:sp>
              <p:nvSpPr>
                <p:cNvPr id="4626" name="Google Shape;4626;p7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75"/>
              <p:cNvGrpSpPr/>
              <p:nvPr/>
            </p:nvGrpSpPr>
            <p:grpSpPr>
              <a:xfrm>
                <a:off x="5349431" y="3622346"/>
                <a:ext cx="37870" cy="32380"/>
                <a:chOff x="5349431" y="3622346"/>
                <a:chExt cx="37870" cy="32380"/>
              </a:xfrm>
            </p:grpSpPr>
            <p:sp>
              <p:nvSpPr>
                <p:cNvPr id="4629" name="Google Shape;4629;p7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75"/>
              <p:cNvGrpSpPr/>
              <p:nvPr/>
            </p:nvGrpSpPr>
            <p:grpSpPr>
              <a:xfrm>
                <a:off x="5068855" y="3563980"/>
                <a:ext cx="53954" cy="46223"/>
                <a:chOff x="5068855" y="3563980"/>
                <a:chExt cx="53954" cy="46223"/>
              </a:xfrm>
            </p:grpSpPr>
            <p:sp>
              <p:nvSpPr>
                <p:cNvPr id="4632" name="Google Shape;4632;p7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75"/>
              <p:cNvGrpSpPr/>
              <p:nvPr/>
            </p:nvGrpSpPr>
            <p:grpSpPr>
              <a:xfrm>
                <a:off x="5037654" y="3392507"/>
                <a:ext cx="37870" cy="32451"/>
                <a:chOff x="5037654" y="3392507"/>
                <a:chExt cx="37870" cy="32451"/>
              </a:xfrm>
            </p:grpSpPr>
            <p:sp>
              <p:nvSpPr>
                <p:cNvPr id="4635" name="Google Shape;4635;p7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75"/>
              <p:cNvGrpSpPr/>
              <p:nvPr/>
            </p:nvGrpSpPr>
            <p:grpSpPr>
              <a:xfrm>
                <a:off x="5456560" y="3368629"/>
                <a:ext cx="37870" cy="32451"/>
                <a:chOff x="5456560" y="3368629"/>
                <a:chExt cx="37870" cy="32451"/>
              </a:xfrm>
            </p:grpSpPr>
            <p:sp>
              <p:nvSpPr>
                <p:cNvPr id="4638" name="Google Shape;4638;p7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75"/>
              <p:cNvGrpSpPr/>
              <p:nvPr/>
            </p:nvGrpSpPr>
            <p:grpSpPr>
              <a:xfrm>
                <a:off x="4755749" y="3501516"/>
                <a:ext cx="46246" cy="39608"/>
                <a:chOff x="4755749" y="3501516"/>
                <a:chExt cx="46246" cy="39608"/>
              </a:xfrm>
            </p:grpSpPr>
            <p:sp>
              <p:nvSpPr>
                <p:cNvPr id="4641" name="Google Shape;4641;p7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75"/>
              <p:cNvGrpSpPr/>
              <p:nvPr/>
            </p:nvGrpSpPr>
            <p:grpSpPr>
              <a:xfrm>
                <a:off x="4681346" y="3485582"/>
                <a:ext cx="37783" cy="32427"/>
                <a:chOff x="4681346" y="3485582"/>
                <a:chExt cx="37783" cy="32427"/>
              </a:xfrm>
            </p:grpSpPr>
            <p:sp>
              <p:nvSpPr>
                <p:cNvPr id="4644" name="Google Shape;4644;p7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75"/>
              <p:cNvGrpSpPr/>
              <p:nvPr/>
            </p:nvGrpSpPr>
            <p:grpSpPr>
              <a:xfrm>
                <a:off x="4767067" y="3291088"/>
                <a:ext cx="37878" cy="32451"/>
                <a:chOff x="4767067" y="3291088"/>
                <a:chExt cx="37878" cy="32451"/>
              </a:xfrm>
            </p:grpSpPr>
            <p:sp>
              <p:nvSpPr>
                <p:cNvPr id="4647" name="Google Shape;4647;p7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75"/>
              <p:cNvGrpSpPr/>
              <p:nvPr/>
            </p:nvGrpSpPr>
            <p:grpSpPr>
              <a:xfrm>
                <a:off x="4687819" y="3405539"/>
                <a:ext cx="37776" cy="32451"/>
                <a:chOff x="4687819" y="3405539"/>
                <a:chExt cx="37776" cy="32451"/>
              </a:xfrm>
            </p:grpSpPr>
            <p:sp>
              <p:nvSpPr>
                <p:cNvPr id="4650" name="Google Shape;4650;p7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75"/>
              <p:cNvGrpSpPr/>
              <p:nvPr/>
            </p:nvGrpSpPr>
            <p:grpSpPr>
              <a:xfrm>
                <a:off x="4923101" y="3444809"/>
                <a:ext cx="52813" cy="45318"/>
                <a:chOff x="4923101" y="3444809"/>
                <a:chExt cx="52813" cy="45318"/>
              </a:xfrm>
            </p:grpSpPr>
            <p:sp>
              <p:nvSpPr>
                <p:cNvPr id="4653" name="Google Shape;4653;p7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75"/>
              <p:cNvGrpSpPr/>
              <p:nvPr/>
            </p:nvGrpSpPr>
            <p:grpSpPr>
              <a:xfrm>
                <a:off x="4846040" y="3654750"/>
                <a:ext cx="31405" cy="26993"/>
                <a:chOff x="4846040" y="3654750"/>
                <a:chExt cx="31405" cy="26993"/>
              </a:xfrm>
            </p:grpSpPr>
            <p:sp>
              <p:nvSpPr>
                <p:cNvPr id="4656" name="Google Shape;4656;p7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75"/>
              <p:cNvGrpSpPr/>
              <p:nvPr/>
            </p:nvGrpSpPr>
            <p:grpSpPr>
              <a:xfrm>
                <a:off x="4925673" y="3691700"/>
                <a:ext cx="40253" cy="34472"/>
                <a:chOff x="4925673" y="3691700"/>
                <a:chExt cx="40253" cy="34472"/>
              </a:xfrm>
            </p:grpSpPr>
            <p:sp>
              <p:nvSpPr>
                <p:cNvPr id="4659" name="Google Shape;4659;p7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75"/>
              <p:cNvGrpSpPr/>
              <p:nvPr/>
            </p:nvGrpSpPr>
            <p:grpSpPr>
              <a:xfrm>
                <a:off x="4894653" y="3740848"/>
                <a:ext cx="31405" cy="26906"/>
                <a:chOff x="4894653" y="3740848"/>
                <a:chExt cx="31405" cy="26906"/>
              </a:xfrm>
            </p:grpSpPr>
            <p:sp>
              <p:nvSpPr>
                <p:cNvPr id="4662" name="Google Shape;4662;p7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75"/>
              <p:cNvGrpSpPr/>
              <p:nvPr/>
            </p:nvGrpSpPr>
            <p:grpSpPr>
              <a:xfrm>
                <a:off x="4962300" y="3696348"/>
                <a:ext cx="38255" cy="32773"/>
                <a:chOff x="4962300" y="3696348"/>
                <a:chExt cx="38255" cy="32773"/>
              </a:xfrm>
            </p:grpSpPr>
            <p:sp>
              <p:nvSpPr>
                <p:cNvPr id="4665" name="Google Shape;4665;p7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75"/>
              <p:cNvGrpSpPr/>
              <p:nvPr/>
            </p:nvGrpSpPr>
            <p:grpSpPr>
              <a:xfrm>
                <a:off x="4980185" y="3743349"/>
                <a:ext cx="31499" cy="26969"/>
                <a:chOff x="4980185" y="3743349"/>
                <a:chExt cx="31499" cy="26969"/>
              </a:xfrm>
            </p:grpSpPr>
            <p:sp>
              <p:nvSpPr>
                <p:cNvPr id="4668" name="Google Shape;4668;p7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75"/>
              <p:cNvGrpSpPr/>
              <p:nvPr/>
            </p:nvGrpSpPr>
            <p:grpSpPr>
              <a:xfrm>
                <a:off x="5013768" y="3734312"/>
                <a:ext cx="31499" cy="26969"/>
                <a:chOff x="5013768" y="3734312"/>
                <a:chExt cx="31499" cy="26969"/>
              </a:xfrm>
            </p:grpSpPr>
            <p:sp>
              <p:nvSpPr>
                <p:cNvPr id="4671" name="Google Shape;4671;p7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5"/>
              <p:cNvGrpSpPr/>
              <p:nvPr/>
            </p:nvGrpSpPr>
            <p:grpSpPr>
              <a:xfrm>
                <a:off x="5036703" y="3764545"/>
                <a:ext cx="31499" cy="26898"/>
                <a:chOff x="5036703" y="3764545"/>
                <a:chExt cx="31499" cy="26898"/>
              </a:xfrm>
            </p:grpSpPr>
            <p:sp>
              <p:nvSpPr>
                <p:cNvPr id="4674" name="Google Shape;4674;p7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75"/>
              <p:cNvGrpSpPr/>
              <p:nvPr/>
            </p:nvGrpSpPr>
            <p:grpSpPr>
              <a:xfrm>
                <a:off x="4953546" y="3768352"/>
                <a:ext cx="31405" cy="26898"/>
                <a:chOff x="4953546" y="3768352"/>
                <a:chExt cx="31405" cy="26898"/>
              </a:xfrm>
            </p:grpSpPr>
            <p:sp>
              <p:nvSpPr>
                <p:cNvPr id="4677" name="Google Shape;4677;p7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75"/>
              <p:cNvGrpSpPr/>
              <p:nvPr/>
            </p:nvGrpSpPr>
            <p:grpSpPr>
              <a:xfrm>
                <a:off x="4964770" y="3814016"/>
                <a:ext cx="31499" cy="26993"/>
                <a:chOff x="4964770" y="3814016"/>
                <a:chExt cx="31499" cy="26993"/>
              </a:xfrm>
            </p:grpSpPr>
            <p:sp>
              <p:nvSpPr>
                <p:cNvPr id="4680" name="Google Shape;4680;p7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75"/>
              <p:cNvGrpSpPr/>
              <p:nvPr/>
            </p:nvGrpSpPr>
            <p:grpSpPr>
              <a:xfrm>
                <a:off x="4923290" y="3800504"/>
                <a:ext cx="31468" cy="26898"/>
                <a:chOff x="4923290" y="3800504"/>
                <a:chExt cx="31468" cy="26898"/>
              </a:xfrm>
            </p:grpSpPr>
            <p:sp>
              <p:nvSpPr>
                <p:cNvPr id="4683" name="Google Shape;4683;p7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75"/>
              <p:cNvGrpSpPr/>
              <p:nvPr/>
            </p:nvGrpSpPr>
            <p:grpSpPr>
              <a:xfrm>
                <a:off x="5108534" y="3650943"/>
                <a:ext cx="31405" cy="26993"/>
                <a:chOff x="5108534" y="3650943"/>
                <a:chExt cx="31405" cy="26993"/>
              </a:xfrm>
            </p:grpSpPr>
            <p:sp>
              <p:nvSpPr>
                <p:cNvPr id="4686" name="Google Shape;4686;p7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75"/>
              <p:cNvGrpSpPr/>
              <p:nvPr/>
            </p:nvGrpSpPr>
            <p:grpSpPr>
              <a:xfrm>
                <a:off x="5119380" y="3760739"/>
                <a:ext cx="31499" cy="26993"/>
                <a:chOff x="5119380" y="3760739"/>
                <a:chExt cx="31499" cy="26993"/>
              </a:xfrm>
            </p:grpSpPr>
            <p:sp>
              <p:nvSpPr>
                <p:cNvPr id="4689" name="Google Shape;4689;p7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5"/>
              <p:cNvGrpSpPr/>
              <p:nvPr/>
            </p:nvGrpSpPr>
            <p:grpSpPr>
              <a:xfrm>
                <a:off x="5119380" y="3788235"/>
                <a:ext cx="31499" cy="26993"/>
                <a:chOff x="5119380" y="3788235"/>
                <a:chExt cx="31499" cy="26993"/>
              </a:xfrm>
            </p:grpSpPr>
            <p:sp>
              <p:nvSpPr>
                <p:cNvPr id="4692" name="Google Shape;4692;p7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5"/>
              <p:cNvGrpSpPr/>
              <p:nvPr/>
            </p:nvGrpSpPr>
            <p:grpSpPr>
              <a:xfrm>
                <a:off x="5158005" y="3875284"/>
                <a:ext cx="31405" cy="27001"/>
                <a:chOff x="5158005" y="3875284"/>
                <a:chExt cx="31405" cy="27001"/>
              </a:xfrm>
            </p:grpSpPr>
            <p:sp>
              <p:nvSpPr>
                <p:cNvPr id="4695" name="Google Shape;4695;p7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75"/>
              <p:cNvGrpSpPr/>
              <p:nvPr/>
            </p:nvGrpSpPr>
            <p:grpSpPr>
              <a:xfrm>
                <a:off x="5233163" y="3764545"/>
                <a:ext cx="31499" cy="26898"/>
                <a:chOff x="5233163" y="3764545"/>
                <a:chExt cx="31499" cy="26898"/>
              </a:xfrm>
            </p:grpSpPr>
            <p:sp>
              <p:nvSpPr>
                <p:cNvPr id="4698" name="Google Shape;4698;p7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75"/>
              <p:cNvGrpSpPr/>
              <p:nvPr/>
            </p:nvGrpSpPr>
            <p:grpSpPr>
              <a:xfrm>
                <a:off x="5276168" y="3805545"/>
                <a:ext cx="31499" cy="26906"/>
                <a:chOff x="5276168" y="3805545"/>
                <a:chExt cx="31499" cy="26906"/>
              </a:xfrm>
            </p:grpSpPr>
            <p:sp>
              <p:nvSpPr>
                <p:cNvPr id="4701" name="Google Shape;4701;p7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75"/>
              <p:cNvGrpSpPr/>
              <p:nvPr/>
            </p:nvGrpSpPr>
            <p:grpSpPr>
              <a:xfrm>
                <a:off x="5294053" y="3851933"/>
                <a:ext cx="31405" cy="26945"/>
                <a:chOff x="5294053" y="3851933"/>
                <a:chExt cx="31405" cy="26945"/>
              </a:xfrm>
            </p:grpSpPr>
            <p:sp>
              <p:nvSpPr>
                <p:cNvPr id="4704" name="Google Shape;4704;p7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75"/>
              <p:cNvGrpSpPr/>
              <p:nvPr/>
            </p:nvGrpSpPr>
            <p:grpSpPr>
              <a:xfrm>
                <a:off x="5341723" y="3851902"/>
                <a:ext cx="31405" cy="26977"/>
                <a:chOff x="5341723" y="3851902"/>
                <a:chExt cx="31405" cy="26977"/>
              </a:xfrm>
            </p:grpSpPr>
            <p:sp>
              <p:nvSpPr>
                <p:cNvPr id="4707" name="Google Shape;4707;p7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75"/>
              <p:cNvGrpSpPr/>
              <p:nvPr/>
            </p:nvGrpSpPr>
            <p:grpSpPr>
              <a:xfrm>
                <a:off x="5054871" y="3507855"/>
                <a:ext cx="31405" cy="26993"/>
                <a:chOff x="5054871" y="3507855"/>
                <a:chExt cx="31405" cy="26993"/>
              </a:xfrm>
            </p:grpSpPr>
            <p:sp>
              <p:nvSpPr>
                <p:cNvPr id="4710" name="Google Shape;4710;p7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75"/>
              <p:cNvGrpSpPr/>
              <p:nvPr/>
            </p:nvGrpSpPr>
            <p:grpSpPr>
              <a:xfrm>
                <a:off x="4876579" y="3675325"/>
                <a:ext cx="31405" cy="26969"/>
                <a:chOff x="4876579" y="3675325"/>
                <a:chExt cx="31405" cy="26969"/>
              </a:xfrm>
            </p:grpSpPr>
            <p:sp>
              <p:nvSpPr>
                <p:cNvPr id="4713" name="Google Shape;4713;p7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75"/>
              <p:cNvGrpSpPr/>
              <p:nvPr/>
            </p:nvGrpSpPr>
            <p:grpSpPr>
              <a:xfrm>
                <a:off x="4842233" y="3688333"/>
                <a:ext cx="31405" cy="26993"/>
                <a:chOff x="4842233" y="3688333"/>
                <a:chExt cx="31405" cy="26993"/>
              </a:xfrm>
            </p:grpSpPr>
            <p:sp>
              <p:nvSpPr>
                <p:cNvPr id="4716" name="Google Shape;4716;p7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75"/>
              <p:cNvGrpSpPr/>
              <p:nvPr/>
            </p:nvGrpSpPr>
            <p:grpSpPr>
              <a:xfrm>
                <a:off x="5187876" y="3608032"/>
                <a:ext cx="31405" cy="27001"/>
                <a:chOff x="5187876" y="3608032"/>
                <a:chExt cx="31405" cy="27001"/>
              </a:xfrm>
            </p:grpSpPr>
            <p:sp>
              <p:nvSpPr>
                <p:cNvPr id="4719" name="Google Shape;4719;p7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1" name="Google Shape;4721;p7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3" name="Google Shape;4723;p75"/>
              <p:cNvGrpSpPr/>
              <p:nvPr/>
            </p:nvGrpSpPr>
            <p:grpSpPr>
              <a:xfrm>
                <a:off x="5269224" y="3304167"/>
                <a:ext cx="40253" cy="34402"/>
                <a:chOff x="5269224" y="3304167"/>
                <a:chExt cx="40253" cy="34402"/>
              </a:xfrm>
            </p:grpSpPr>
            <p:sp>
              <p:nvSpPr>
                <p:cNvPr id="4724" name="Google Shape;4724;p7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5"/>
              <p:cNvGrpSpPr/>
              <p:nvPr/>
            </p:nvGrpSpPr>
            <p:grpSpPr>
              <a:xfrm>
                <a:off x="5327354" y="3476615"/>
                <a:ext cx="49864" cy="42723"/>
                <a:chOff x="5327354" y="3476615"/>
                <a:chExt cx="49864" cy="42723"/>
              </a:xfrm>
            </p:grpSpPr>
            <p:sp>
              <p:nvSpPr>
                <p:cNvPr id="4727" name="Google Shape;4727;p7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9" name="Google Shape;4729;p7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1" name="Google Shape;4731;p75"/>
              <p:cNvGrpSpPr/>
              <p:nvPr/>
            </p:nvGrpSpPr>
            <p:grpSpPr>
              <a:xfrm>
                <a:off x="5341723" y="3775957"/>
                <a:ext cx="31405" cy="26898"/>
                <a:chOff x="5341723" y="3775957"/>
                <a:chExt cx="31405" cy="26898"/>
              </a:xfrm>
            </p:grpSpPr>
            <p:sp>
              <p:nvSpPr>
                <p:cNvPr id="4732" name="Google Shape;4732;p7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4" name="Google Shape;4734;p75"/>
              <p:cNvGrpSpPr/>
              <p:nvPr/>
            </p:nvGrpSpPr>
            <p:grpSpPr>
              <a:xfrm>
                <a:off x="5439053" y="3699274"/>
                <a:ext cx="31405" cy="26898"/>
                <a:chOff x="5439053" y="3699274"/>
                <a:chExt cx="31405" cy="26898"/>
              </a:xfrm>
            </p:grpSpPr>
            <p:sp>
              <p:nvSpPr>
                <p:cNvPr id="4735" name="Google Shape;4735;p7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75"/>
              <p:cNvGrpSpPr/>
              <p:nvPr/>
            </p:nvGrpSpPr>
            <p:grpSpPr>
              <a:xfrm>
                <a:off x="5412414" y="3622307"/>
                <a:ext cx="31499" cy="26993"/>
                <a:chOff x="5412414" y="3622307"/>
                <a:chExt cx="31499" cy="26993"/>
              </a:xfrm>
            </p:grpSpPr>
            <p:sp>
              <p:nvSpPr>
                <p:cNvPr id="4738" name="Google Shape;4738;p7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75"/>
              <p:cNvGrpSpPr/>
              <p:nvPr/>
            </p:nvGrpSpPr>
            <p:grpSpPr>
              <a:xfrm>
                <a:off x="5476254" y="3473949"/>
                <a:ext cx="26835" cy="26930"/>
                <a:chOff x="5476254" y="3473949"/>
                <a:chExt cx="26835" cy="26930"/>
              </a:xfrm>
            </p:grpSpPr>
            <p:sp>
              <p:nvSpPr>
                <p:cNvPr id="4741" name="Google Shape;4741;p7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3" name="Google Shape;4743;p75"/>
              <p:cNvGrpSpPr/>
              <p:nvPr/>
            </p:nvGrpSpPr>
            <p:grpSpPr>
              <a:xfrm>
                <a:off x="5564547" y="3481594"/>
                <a:ext cx="31397" cy="26898"/>
                <a:chOff x="5564547" y="3481594"/>
                <a:chExt cx="31397" cy="26898"/>
              </a:xfrm>
            </p:grpSpPr>
            <p:sp>
              <p:nvSpPr>
                <p:cNvPr id="4744" name="Google Shape;4744;p7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75"/>
              <p:cNvGrpSpPr/>
              <p:nvPr/>
            </p:nvGrpSpPr>
            <p:grpSpPr>
              <a:xfrm>
                <a:off x="5534101" y="3470174"/>
                <a:ext cx="31397" cy="26906"/>
                <a:chOff x="5534101" y="3470174"/>
                <a:chExt cx="31397" cy="26906"/>
              </a:xfrm>
            </p:grpSpPr>
            <p:sp>
              <p:nvSpPr>
                <p:cNvPr id="4747" name="Google Shape;4747;p7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75"/>
              <p:cNvGrpSpPr/>
              <p:nvPr/>
            </p:nvGrpSpPr>
            <p:grpSpPr>
              <a:xfrm>
                <a:off x="5610879" y="3314486"/>
                <a:ext cx="31499" cy="26938"/>
                <a:chOff x="5610879" y="3314486"/>
                <a:chExt cx="31499" cy="26938"/>
              </a:xfrm>
            </p:grpSpPr>
            <p:sp>
              <p:nvSpPr>
                <p:cNvPr id="4750" name="Google Shape;4750;p7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5"/>
              <p:cNvGrpSpPr/>
              <p:nvPr/>
            </p:nvGrpSpPr>
            <p:grpSpPr>
              <a:xfrm>
                <a:off x="4834525" y="3501382"/>
                <a:ext cx="31499" cy="26898"/>
                <a:chOff x="4834525" y="3501382"/>
                <a:chExt cx="31499" cy="26898"/>
              </a:xfrm>
            </p:grpSpPr>
            <p:sp>
              <p:nvSpPr>
                <p:cNvPr id="4753" name="Google Shape;4753;p7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75"/>
              <p:cNvGrpSpPr/>
              <p:nvPr/>
            </p:nvGrpSpPr>
            <p:grpSpPr>
              <a:xfrm>
                <a:off x="4898460" y="3580158"/>
                <a:ext cx="31405" cy="26898"/>
                <a:chOff x="4898460" y="3580158"/>
                <a:chExt cx="31405" cy="26898"/>
              </a:xfrm>
            </p:grpSpPr>
            <p:sp>
              <p:nvSpPr>
                <p:cNvPr id="4756" name="Google Shape;4756;p7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5"/>
              <p:cNvGrpSpPr/>
              <p:nvPr/>
            </p:nvGrpSpPr>
            <p:grpSpPr>
              <a:xfrm>
                <a:off x="4882667" y="3608032"/>
                <a:ext cx="31499" cy="27001"/>
                <a:chOff x="4882667" y="3608032"/>
                <a:chExt cx="31499" cy="27001"/>
              </a:xfrm>
            </p:grpSpPr>
            <p:sp>
              <p:nvSpPr>
                <p:cNvPr id="4759" name="Google Shape;4759;p7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75"/>
              <p:cNvGrpSpPr/>
              <p:nvPr/>
            </p:nvGrpSpPr>
            <p:grpSpPr>
              <a:xfrm>
                <a:off x="4843373" y="3631407"/>
                <a:ext cx="16273" cy="16186"/>
                <a:chOff x="4843373" y="3631407"/>
                <a:chExt cx="16273" cy="16186"/>
              </a:xfrm>
            </p:grpSpPr>
            <p:sp>
              <p:nvSpPr>
                <p:cNvPr id="4762" name="Google Shape;4762;p7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75"/>
              <p:cNvGrpSpPr/>
              <p:nvPr/>
            </p:nvGrpSpPr>
            <p:grpSpPr>
              <a:xfrm>
                <a:off x="4727773" y="3591578"/>
                <a:ext cx="31499" cy="26898"/>
                <a:chOff x="4727773" y="3591578"/>
                <a:chExt cx="31499" cy="26898"/>
              </a:xfrm>
            </p:grpSpPr>
            <p:sp>
              <p:nvSpPr>
                <p:cNvPr id="4765" name="Google Shape;4765;p7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7" name="Google Shape;4767;p7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9" name="Google Shape;4769;p75"/>
              <p:cNvGrpSpPr/>
              <p:nvPr/>
            </p:nvGrpSpPr>
            <p:grpSpPr>
              <a:xfrm>
                <a:off x="4609421" y="3577398"/>
                <a:ext cx="31499" cy="27001"/>
                <a:chOff x="4609421" y="3577398"/>
                <a:chExt cx="31499" cy="27001"/>
              </a:xfrm>
            </p:grpSpPr>
            <p:sp>
              <p:nvSpPr>
                <p:cNvPr id="4770" name="Google Shape;4770;p7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75"/>
              <p:cNvGrpSpPr/>
              <p:nvPr/>
            </p:nvGrpSpPr>
            <p:grpSpPr>
              <a:xfrm>
                <a:off x="4649289" y="3577398"/>
                <a:ext cx="31499" cy="27001"/>
                <a:chOff x="4649289" y="3577398"/>
                <a:chExt cx="31499" cy="27001"/>
              </a:xfrm>
            </p:grpSpPr>
            <p:sp>
              <p:nvSpPr>
                <p:cNvPr id="4773" name="Google Shape;4773;p7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75"/>
              <p:cNvGrpSpPr/>
              <p:nvPr/>
            </p:nvGrpSpPr>
            <p:grpSpPr>
              <a:xfrm>
                <a:off x="4605614" y="3639523"/>
                <a:ext cx="31499" cy="26906"/>
                <a:chOff x="4605614" y="3639523"/>
                <a:chExt cx="31499" cy="26906"/>
              </a:xfrm>
            </p:grpSpPr>
            <p:sp>
              <p:nvSpPr>
                <p:cNvPr id="4776" name="Google Shape;4776;p7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75"/>
              <p:cNvGrpSpPr/>
              <p:nvPr/>
            </p:nvGrpSpPr>
            <p:grpSpPr>
              <a:xfrm>
                <a:off x="4785149" y="3618846"/>
                <a:ext cx="26930" cy="26843"/>
                <a:chOff x="4785149" y="3618846"/>
                <a:chExt cx="26930" cy="26843"/>
              </a:xfrm>
            </p:grpSpPr>
            <p:sp>
              <p:nvSpPr>
                <p:cNvPr id="4779" name="Google Shape;4779;p7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75"/>
              <p:cNvGrpSpPr/>
              <p:nvPr/>
            </p:nvGrpSpPr>
            <p:grpSpPr>
              <a:xfrm>
                <a:off x="4810167" y="3601567"/>
                <a:ext cx="31405" cy="26898"/>
                <a:chOff x="4810167" y="3601567"/>
                <a:chExt cx="31405" cy="26898"/>
              </a:xfrm>
            </p:grpSpPr>
            <p:sp>
              <p:nvSpPr>
                <p:cNvPr id="4782" name="Google Shape;4782;p7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5"/>
              <p:cNvGrpSpPr/>
              <p:nvPr/>
            </p:nvGrpSpPr>
            <p:grpSpPr>
              <a:xfrm>
                <a:off x="4831002" y="3373230"/>
                <a:ext cx="31405" cy="26898"/>
                <a:chOff x="4831002" y="3373230"/>
                <a:chExt cx="31405" cy="26898"/>
              </a:xfrm>
            </p:grpSpPr>
            <p:sp>
              <p:nvSpPr>
                <p:cNvPr id="4785" name="Google Shape;4785;p7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5"/>
              <p:cNvGrpSpPr/>
              <p:nvPr/>
            </p:nvGrpSpPr>
            <p:grpSpPr>
              <a:xfrm>
                <a:off x="4719311" y="3355054"/>
                <a:ext cx="31499" cy="27001"/>
                <a:chOff x="4719311" y="3355054"/>
                <a:chExt cx="31499" cy="27001"/>
              </a:xfrm>
            </p:grpSpPr>
            <p:sp>
              <p:nvSpPr>
                <p:cNvPr id="4788" name="Google Shape;4788;p7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75"/>
              <p:cNvGrpSpPr/>
              <p:nvPr/>
            </p:nvGrpSpPr>
            <p:grpSpPr>
              <a:xfrm>
                <a:off x="4798755" y="3450260"/>
                <a:ext cx="26930" cy="26930"/>
                <a:chOff x="4798755" y="3450260"/>
                <a:chExt cx="26930" cy="26930"/>
              </a:xfrm>
            </p:grpSpPr>
            <p:sp>
              <p:nvSpPr>
                <p:cNvPr id="4791" name="Google Shape;4791;p7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75"/>
              <p:cNvGrpSpPr/>
              <p:nvPr/>
            </p:nvGrpSpPr>
            <p:grpSpPr>
              <a:xfrm>
                <a:off x="4645576" y="3467555"/>
                <a:ext cx="31405" cy="26953"/>
                <a:chOff x="4645576" y="3467555"/>
                <a:chExt cx="31405" cy="26953"/>
              </a:xfrm>
            </p:grpSpPr>
            <p:sp>
              <p:nvSpPr>
                <p:cNvPr id="4794" name="Google Shape;4794;p7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75"/>
              <p:cNvGrpSpPr/>
              <p:nvPr/>
            </p:nvGrpSpPr>
            <p:grpSpPr>
              <a:xfrm>
                <a:off x="4687631" y="3583965"/>
                <a:ext cx="31499" cy="26898"/>
                <a:chOff x="4687631" y="3583965"/>
                <a:chExt cx="31499" cy="26898"/>
              </a:xfrm>
            </p:grpSpPr>
            <p:sp>
              <p:nvSpPr>
                <p:cNvPr id="4797" name="Google Shape;4797;p7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75"/>
              <p:cNvGrpSpPr/>
              <p:nvPr/>
            </p:nvGrpSpPr>
            <p:grpSpPr>
              <a:xfrm>
                <a:off x="4719311" y="3471314"/>
                <a:ext cx="31499" cy="27001"/>
                <a:chOff x="4719311" y="3471314"/>
                <a:chExt cx="31499" cy="27001"/>
              </a:xfrm>
            </p:grpSpPr>
            <p:sp>
              <p:nvSpPr>
                <p:cNvPr id="4800" name="Google Shape;4800;p7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75"/>
              <p:cNvGrpSpPr/>
              <p:nvPr/>
            </p:nvGrpSpPr>
            <p:grpSpPr>
              <a:xfrm>
                <a:off x="4719311" y="3434404"/>
                <a:ext cx="31499" cy="26898"/>
                <a:chOff x="4719311" y="3434404"/>
                <a:chExt cx="31499" cy="26898"/>
              </a:xfrm>
            </p:grpSpPr>
            <p:sp>
              <p:nvSpPr>
                <p:cNvPr id="4803" name="Google Shape;4803;p7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75"/>
              <p:cNvGrpSpPr/>
              <p:nvPr/>
            </p:nvGrpSpPr>
            <p:grpSpPr>
              <a:xfrm>
                <a:off x="4768876" y="3401772"/>
                <a:ext cx="31499" cy="26898"/>
                <a:chOff x="4768876" y="3401772"/>
                <a:chExt cx="31499" cy="26898"/>
              </a:xfrm>
            </p:grpSpPr>
            <p:sp>
              <p:nvSpPr>
                <p:cNvPr id="4806" name="Google Shape;4806;p7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75"/>
              <p:cNvGrpSpPr/>
              <p:nvPr/>
            </p:nvGrpSpPr>
            <p:grpSpPr>
              <a:xfrm>
                <a:off x="4762214" y="3471377"/>
                <a:ext cx="26938" cy="26938"/>
                <a:chOff x="4762214" y="3471377"/>
                <a:chExt cx="26938" cy="26938"/>
              </a:xfrm>
            </p:grpSpPr>
            <p:sp>
              <p:nvSpPr>
                <p:cNvPr id="4809" name="Google Shape;4809;p7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75"/>
              <p:cNvGrpSpPr/>
              <p:nvPr/>
            </p:nvGrpSpPr>
            <p:grpSpPr>
              <a:xfrm>
                <a:off x="4790473" y="3344782"/>
                <a:ext cx="31405" cy="26898"/>
                <a:chOff x="4790473" y="3344782"/>
                <a:chExt cx="31405" cy="26898"/>
              </a:xfrm>
            </p:grpSpPr>
            <p:sp>
              <p:nvSpPr>
                <p:cNvPr id="4812" name="Google Shape;4812;p7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75"/>
              <p:cNvGrpSpPr/>
              <p:nvPr/>
            </p:nvGrpSpPr>
            <p:grpSpPr>
              <a:xfrm>
                <a:off x="4823774" y="3950733"/>
                <a:ext cx="37398" cy="32034"/>
                <a:chOff x="4823774" y="3950733"/>
                <a:chExt cx="37398" cy="32034"/>
              </a:xfrm>
            </p:grpSpPr>
            <p:sp>
              <p:nvSpPr>
                <p:cNvPr id="4815" name="Google Shape;4815;p7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75"/>
              <p:cNvGrpSpPr/>
              <p:nvPr/>
            </p:nvGrpSpPr>
            <p:grpSpPr>
              <a:xfrm>
                <a:off x="4823396" y="4110566"/>
                <a:ext cx="31405" cy="26906"/>
                <a:chOff x="4823396" y="4110566"/>
                <a:chExt cx="31405" cy="26906"/>
              </a:xfrm>
            </p:grpSpPr>
            <p:sp>
              <p:nvSpPr>
                <p:cNvPr id="4818" name="Google Shape;4818;p7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75"/>
              <p:cNvGrpSpPr/>
              <p:nvPr/>
            </p:nvGrpSpPr>
            <p:grpSpPr>
              <a:xfrm>
                <a:off x="4838332" y="3821150"/>
                <a:ext cx="31499" cy="26898"/>
                <a:chOff x="4838332" y="3821150"/>
                <a:chExt cx="31499" cy="26898"/>
              </a:xfrm>
            </p:grpSpPr>
            <p:sp>
              <p:nvSpPr>
                <p:cNvPr id="4821" name="Google Shape;4821;p7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75"/>
              <p:cNvGrpSpPr/>
              <p:nvPr/>
            </p:nvGrpSpPr>
            <p:grpSpPr>
              <a:xfrm>
                <a:off x="4661275" y="3815007"/>
                <a:ext cx="36824" cy="31523"/>
                <a:chOff x="4661275" y="3815007"/>
                <a:chExt cx="36824" cy="31523"/>
              </a:xfrm>
            </p:grpSpPr>
            <p:sp>
              <p:nvSpPr>
                <p:cNvPr id="4824" name="Google Shape;4824;p7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75"/>
              <p:cNvGrpSpPr/>
              <p:nvPr/>
            </p:nvGrpSpPr>
            <p:grpSpPr>
              <a:xfrm>
                <a:off x="4558998" y="3851037"/>
                <a:ext cx="33591" cy="28699"/>
                <a:chOff x="4558998" y="3851037"/>
                <a:chExt cx="33591" cy="28699"/>
              </a:xfrm>
            </p:grpSpPr>
            <p:sp>
              <p:nvSpPr>
                <p:cNvPr id="4827" name="Google Shape;4827;p7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75"/>
              <p:cNvGrpSpPr/>
              <p:nvPr/>
            </p:nvGrpSpPr>
            <p:grpSpPr>
              <a:xfrm>
                <a:off x="4696762" y="3638587"/>
                <a:ext cx="33591" cy="28794"/>
                <a:chOff x="4696762" y="3638587"/>
                <a:chExt cx="33591" cy="28794"/>
              </a:xfrm>
            </p:grpSpPr>
            <p:sp>
              <p:nvSpPr>
                <p:cNvPr id="4830" name="Google Shape;4830;p7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75"/>
              <p:cNvGrpSpPr/>
              <p:nvPr/>
            </p:nvGrpSpPr>
            <p:grpSpPr>
              <a:xfrm>
                <a:off x="4929479" y="3939140"/>
                <a:ext cx="33497" cy="28692"/>
                <a:chOff x="4929479" y="3939140"/>
                <a:chExt cx="33497" cy="28692"/>
              </a:xfrm>
            </p:grpSpPr>
            <p:sp>
              <p:nvSpPr>
                <p:cNvPr id="4833" name="Google Shape;4833;p7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75"/>
              <p:cNvGrpSpPr/>
              <p:nvPr/>
            </p:nvGrpSpPr>
            <p:grpSpPr>
              <a:xfrm>
                <a:off x="4907119" y="3986039"/>
                <a:ext cx="33497" cy="28699"/>
                <a:chOff x="4907119" y="3986039"/>
                <a:chExt cx="33497" cy="28699"/>
              </a:xfrm>
            </p:grpSpPr>
            <p:sp>
              <p:nvSpPr>
                <p:cNvPr id="4836" name="Google Shape;4836;p7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75"/>
              <p:cNvGrpSpPr/>
              <p:nvPr/>
            </p:nvGrpSpPr>
            <p:grpSpPr>
              <a:xfrm>
                <a:off x="4911783" y="4048102"/>
                <a:ext cx="33591" cy="28762"/>
                <a:chOff x="4911783" y="4048102"/>
                <a:chExt cx="33591" cy="28762"/>
              </a:xfrm>
            </p:grpSpPr>
            <p:sp>
              <p:nvSpPr>
                <p:cNvPr id="4839" name="Google Shape;4839;p7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1" name="Google Shape;4841;p7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3" name="Google Shape;4843;p75"/>
              <p:cNvGrpSpPr/>
              <p:nvPr/>
            </p:nvGrpSpPr>
            <p:grpSpPr>
              <a:xfrm>
                <a:off x="4762623" y="3837847"/>
                <a:ext cx="42416" cy="36273"/>
                <a:chOff x="4762623" y="3837847"/>
                <a:chExt cx="42416" cy="36273"/>
              </a:xfrm>
            </p:grpSpPr>
            <p:sp>
              <p:nvSpPr>
                <p:cNvPr id="4844" name="Google Shape;4844;p7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75"/>
              <p:cNvGrpSpPr/>
              <p:nvPr/>
            </p:nvGrpSpPr>
            <p:grpSpPr>
              <a:xfrm>
                <a:off x="4746044" y="4104966"/>
                <a:ext cx="33497" cy="28699"/>
                <a:chOff x="4746044" y="4104966"/>
                <a:chExt cx="33497" cy="28699"/>
              </a:xfrm>
            </p:grpSpPr>
            <p:sp>
              <p:nvSpPr>
                <p:cNvPr id="4847" name="Google Shape;4847;p7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75"/>
              <p:cNvGrpSpPr/>
              <p:nvPr/>
            </p:nvGrpSpPr>
            <p:grpSpPr>
              <a:xfrm>
                <a:off x="4859646" y="4162554"/>
                <a:ext cx="33591" cy="28762"/>
                <a:chOff x="4859646" y="4162554"/>
                <a:chExt cx="33591" cy="28762"/>
              </a:xfrm>
            </p:grpSpPr>
            <p:sp>
              <p:nvSpPr>
                <p:cNvPr id="4850" name="Google Shape;4850;p7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2" name="Google Shape;4852;p75"/>
            <p:cNvGrpSpPr/>
            <p:nvPr/>
          </p:nvGrpSpPr>
          <p:grpSpPr>
            <a:xfrm>
              <a:off x="3597785" y="3274438"/>
              <a:ext cx="855610" cy="1122100"/>
              <a:chOff x="3597785" y="3274438"/>
              <a:chExt cx="855610" cy="1122100"/>
            </a:xfrm>
          </p:grpSpPr>
          <p:grpSp>
            <p:nvGrpSpPr>
              <p:cNvPr id="4853" name="Google Shape;4853;p75"/>
              <p:cNvGrpSpPr/>
              <p:nvPr/>
            </p:nvGrpSpPr>
            <p:grpSpPr>
              <a:xfrm>
                <a:off x="3617857" y="3284717"/>
                <a:ext cx="826785" cy="1099165"/>
                <a:chOff x="3617857" y="3284717"/>
                <a:chExt cx="826785" cy="1099165"/>
              </a:xfrm>
            </p:grpSpPr>
            <p:sp>
              <p:nvSpPr>
                <p:cNvPr id="4854" name="Google Shape;4854;p7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75"/>
              <p:cNvGrpSpPr/>
              <p:nvPr/>
            </p:nvGrpSpPr>
            <p:grpSpPr>
              <a:xfrm>
                <a:off x="4180904" y="4251758"/>
                <a:ext cx="37783" cy="32420"/>
                <a:chOff x="4180904" y="4251758"/>
                <a:chExt cx="37783" cy="32420"/>
              </a:xfrm>
            </p:grpSpPr>
            <p:sp>
              <p:nvSpPr>
                <p:cNvPr id="4911" name="Google Shape;4911;p7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75"/>
              <p:cNvGrpSpPr/>
              <p:nvPr/>
            </p:nvGrpSpPr>
            <p:grpSpPr>
              <a:xfrm>
                <a:off x="4201644" y="4081324"/>
                <a:ext cx="37783" cy="32364"/>
                <a:chOff x="4201644" y="4081324"/>
                <a:chExt cx="37783" cy="32364"/>
              </a:xfrm>
            </p:grpSpPr>
            <p:sp>
              <p:nvSpPr>
                <p:cNvPr id="4914" name="Google Shape;4914;p7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75"/>
              <p:cNvGrpSpPr/>
              <p:nvPr/>
            </p:nvGrpSpPr>
            <p:grpSpPr>
              <a:xfrm>
                <a:off x="4284416" y="3887428"/>
                <a:ext cx="37783" cy="32451"/>
                <a:chOff x="4284416" y="3887428"/>
                <a:chExt cx="37783" cy="32451"/>
              </a:xfrm>
            </p:grpSpPr>
            <p:sp>
              <p:nvSpPr>
                <p:cNvPr id="4917" name="Google Shape;4917;p7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9" name="Google Shape;4919;p75"/>
              <p:cNvGrpSpPr/>
              <p:nvPr/>
            </p:nvGrpSpPr>
            <p:grpSpPr>
              <a:xfrm>
                <a:off x="4223721" y="3860404"/>
                <a:ext cx="37870" cy="32364"/>
                <a:chOff x="4223721" y="3860404"/>
                <a:chExt cx="37870" cy="32364"/>
              </a:xfrm>
            </p:grpSpPr>
            <p:sp>
              <p:nvSpPr>
                <p:cNvPr id="4920" name="Google Shape;4920;p7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2" name="Google Shape;4922;p75"/>
              <p:cNvGrpSpPr/>
              <p:nvPr/>
            </p:nvGrpSpPr>
            <p:grpSpPr>
              <a:xfrm>
                <a:off x="4104889" y="3699242"/>
                <a:ext cx="37776" cy="32357"/>
                <a:chOff x="4104889" y="3699242"/>
                <a:chExt cx="37776" cy="32357"/>
              </a:xfrm>
            </p:grpSpPr>
            <p:sp>
              <p:nvSpPr>
                <p:cNvPr id="4923" name="Google Shape;4923;p7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75"/>
              <p:cNvGrpSpPr/>
              <p:nvPr/>
            </p:nvGrpSpPr>
            <p:grpSpPr>
              <a:xfrm>
                <a:off x="4143608" y="3475121"/>
                <a:ext cx="37878" cy="32420"/>
                <a:chOff x="4143608" y="3475121"/>
                <a:chExt cx="37878" cy="32420"/>
              </a:xfrm>
            </p:grpSpPr>
            <p:sp>
              <p:nvSpPr>
                <p:cNvPr id="4926" name="Google Shape;4926;p7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75"/>
              <p:cNvGrpSpPr/>
              <p:nvPr/>
            </p:nvGrpSpPr>
            <p:grpSpPr>
              <a:xfrm>
                <a:off x="4217248" y="3570893"/>
                <a:ext cx="37776" cy="32364"/>
                <a:chOff x="4217248" y="3570893"/>
                <a:chExt cx="37776" cy="32364"/>
              </a:xfrm>
            </p:grpSpPr>
            <p:sp>
              <p:nvSpPr>
                <p:cNvPr id="4929" name="Google Shape;4929;p7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75"/>
              <p:cNvGrpSpPr/>
              <p:nvPr/>
            </p:nvGrpSpPr>
            <p:grpSpPr>
              <a:xfrm>
                <a:off x="4255307" y="3431612"/>
                <a:ext cx="37776" cy="32451"/>
                <a:chOff x="4255307" y="3431612"/>
                <a:chExt cx="37776" cy="32451"/>
              </a:xfrm>
            </p:grpSpPr>
            <p:sp>
              <p:nvSpPr>
                <p:cNvPr id="4932" name="Google Shape;4932;p7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75"/>
              <p:cNvGrpSpPr/>
              <p:nvPr/>
            </p:nvGrpSpPr>
            <p:grpSpPr>
              <a:xfrm>
                <a:off x="3853052" y="3577398"/>
                <a:ext cx="37776" cy="32420"/>
                <a:chOff x="3853052" y="3577398"/>
                <a:chExt cx="37776" cy="32420"/>
              </a:xfrm>
            </p:grpSpPr>
            <p:sp>
              <p:nvSpPr>
                <p:cNvPr id="4935" name="Google Shape;4935;p7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75"/>
              <p:cNvGrpSpPr/>
              <p:nvPr/>
            </p:nvGrpSpPr>
            <p:grpSpPr>
              <a:xfrm>
                <a:off x="4039908" y="3412107"/>
                <a:ext cx="37776" cy="32357"/>
                <a:chOff x="4039908" y="3412107"/>
                <a:chExt cx="37776" cy="32357"/>
              </a:xfrm>
            </p:grpSpPr>
            <p:sp>
              <p:nvSpPr>
                <p:cNvPr id="4938" name="Google Shape;4938;p7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75"/>
              <p:cNvGrpSpPr/>
              <p:nvPr/>
            </p:nvGrpSpPr>
            <p:grpSpPr>
              <a:xfrm>
                <a:off x="4017360" y="3342061"/>
                <a:ext cx="37870" cy="32380"/>
                <a:chOff x="4017360" y="3342061"/>
                <a:chExt cx="37870" cy="32380"/>
              </a:xfrm>
            </p:grpSpPr>
            <p:sp>
              <p:nvSpPr>
                <p:cNvPr id="4941" name="Google Shape;4941;p7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3" name="Google Shape;4943;p7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5" name="Google Shape;4945;p75"/>
              <p:cNvGrpSpPr/>
              <p:nvPr/>
            </p:nvGrpSpPr>
            <p:grpSpPr>
              <a:xfrm>
                <a:off x="3750870" y="3418650"/>
                <a:ext cx="37776" cy="32380"/>
                <a:chOff x="3750870" y="3418650"/>
                <a:chExt cx="37776" cy="32380"/>
              </a:xfrm>
            </p:grpSpPr>
            <p:sp>
              <p:nvSpPr>
                <p:cNvPr id="4946" name="Google Shape;4946;p7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5"/>
              <p:cNvGrpSpPr/>
              <p:nvPr/>
            </p:nvGrpSpPr>
            <p:grpSpPr>
              <a:xfrm>
                <a:off x="3632509" y="3274438"/>
                <a:ext cx="37783" cy="32357"/>
                <a:chOff x="3632509" y="3274438"/>
                <a:chExt cx="37783" cy="32357"/>
              </a:xfrm>
            </p:grpSpPr>
            <p:sp>
              <p:nvSpPr>
                <p:cNvPr id="4949" name="Google Shape;4949;p7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5"/>
              <p:cNvGrpSpPr/>
              <p:nvPr/>
            </p:nvGrpSpPr>
            <p:grpSpPr>
              <a:xfrm>
                <a:off x="3906424" y="3297561"/>
                <a:ext cx="37776" cy="32451"/>
                <a:chOff x="3906424" y="3297561"/>
                <a:chExt cx="37776" cy="32451"/>
              </a:xfrm>
            </p:grpSpPr>
            <p:sp>
              <p:nvSpPr>
                <p:cNvPr id="4952" name="Google Shape;4952;p7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5"/>
              <p:cNvGrpSpPr/>
              <p:nvPr/>
            </p:nvGrpSpPr>
            <p:grpSpPr>
              <a:xfrm>
                <a:off x="3866084" y="3412107"/>
                <a:ext cx="37776" cy="32357"/>
                <a:chOff x="3866084" y="3412107"/>
                <a:chExt cx="37776" cy="32357"/>
              </a:xfrm>
            </p:grpSpPr>
            <p:sp>
              <p:nvSpPr>
                <p:cNvPr id="4955" name="Google Shape;4955;p7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5"/>
              <p:cNvGrpSpPr/>
              <p:nvPr/>
            </p:nvGrpSpPr>
            <p:grpSpPr>
              <a:xfrm>
                <a:off x="4023919" y="3766409"/>
                <a:ext cx="37783" cy="32357"/>
                <a:chOff x="4023919" y="3766409"/>
                <a:chExt cx="37783" cy="32357"/>
              </a:xfrm>
            </p:grpSpPr>
            <p:sp>
              <p:nvSpPr>
                <p:cNvPr id="4958" name="Google Shape;4958;p7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75"/>
              <p:cNvGrpSpPr/>
              <p:nvPr/>
            </p:nvGrpSpPr>
            <p:grpSpPr>
              <a:xfrm>
                <a:off x="3973882" y="3779449"/>
                <a:ext cx="37776" cy="32357"/>
                <a:chOff x="3973882" y="3779449"/>
                <a:chExt cx="37776" cy="32357"/>
              </a:xfrm>
            </p:grpSpPr>
            <p:sp>
              <p:nvSpPr>
                <p:cNvPr id="4961" name="Google Shape;4961;p7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75"/>
              <p:cNvGrpSpPr/>
              <p:nvPr/>
            </p:nvGrpSpPr>
            <p:grpSpPr>
              <a:xfrm>
                <a:off x="4073398" y="3838028"/>
                <a:ext cx="37776" cy="32380"/>
                <a:chOff x="4073398" y="3838028"/>
                <a:chExt cx="37776" cy="32380"/>
              </a:xfrm>
            </p:grpSpPr>
            <p:sp>
              <p:nvSpPr>
                <p:cNvPr id="4964" name="Google Shape;4964;p7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75"/>
              <p:cNvGrpSpPr/>
              <p:nvPr/>
            </p:nvGrpSpPr>
            <p:grpSpPr>
              <a:xfrm>
                <a:off x="4342672" y="4144496"/>
                <a:ext cx="37752" cy="32364"/>
                <a:chOff x="4342672" y="4144496"/>
                <a:chExt cx="37752" cy="32364"/>
              </a:xfrm>
            </p:grpSpPr>
            <p:sp>
              <p:nvSpPr>
                <p:cNvPr id="4967" name="Google Shape;4967;p7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75"/>
              <p:cNvGrpSpPr/>
              <p:nvPr/>
            </p:nvGrpSpPr>
            <p:grpSpPr>
              <a:xfrm>
                <a:off x="4406386" y="4056872"/>
                <a:ext cx="37783" cy="32364"/>
                <a:chOff x="4406386" y="4056872"/>
                <a:chExt cx="37783" cy="32364"/>
              </a:xfrm>
            </p:grpSpPr>
            <p:sp>
              <p:nvSpPr>
                <p:cNvPr id="4970" name="Google Shape;4970;p7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75"/>
              <p:cNvGrpSpPr/>
              <p:nvPr/>
            </p:nvGrpSpPr>
            <p:grpSpPr>
              <a:xfrm>
                <a:off x="4284416" y="4245254"/>
                <a:ext cx="37783" cy="32357"/>
                <a:chOff x="4284416" y="4245254"/>
                <a:chExt cx="37783" cy="32357"/>
              </a:xfrm>
            </p:grpSpPr>
            <p:sp>
              <p:nvSpPr>
                <p:cNvPr id="4973" name="Google Shape;4973;p7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75"/>
              <p:cNvGrpSpPr/>
              <p:nvPr/>
            </p:nvGrpSpPr>
            <p:grpSpPr>
              <a:xfrm>
                <a:off x="4219057" y="4331258"/>
                <a:ext cx="37776" cy="32364"/>
                <a:chOff x="4219057" y="4331258"/>
                <a:chExt cx="37776" cy="32364"/>
              </a:xfrm>
            </p:grpSpPr>
            <p:sp>
              <p:nvSpPr>
                <p:cNvPr id="4976" name="Google Shape;4976;p7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75"/>
              <p:cNvGrpSpPr/>
              <p:nvPr/>
            </p:nvGrpSpPr>
            <p:grpSpPr>
              <a:xfrm>
                <a:off x="4204122" y="4141688"/>
                <a:ext cx="33497" cy="28699"/>
                <a:chOff x="4204122" y="4141688"/>
                <a:chExt cx="33497" cy="28699"/>
              </a:xfrm>
            </p:grpSpPr>
            <p:sp>
              <p:nvSpPr>
                <p:cNvPr id="4979" name="Google Shape;4979;p7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75"/>
              <p:cNvGrpSpPr/>
              <p:nvPr/>
            </p:nvGrpSpPr>
            <p:grpSpPr>
              <a:xfrm>
                <a:off x="4301546" y="4003869"/>
                <a:ext cx="38916" cy="33324"/>
                <a:chOff x="4301546" y="4003869"/>
                <a:chExt cx="38916" cy="33324"/>
              </a:xfrm>
            </p:grpSpPr>
            <p:sp>
              <p:nvSpPr>
                <p:cNvPr id="4982" name="Google Shape;4982;p7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75"/>
              <p:cNvGrpSpPr/>
              <p:nvPr/>
            </p:nvGrpSpPr>
            <p:grpSpPr>
              <a:xfrm>
                <a:off x="4210681" y="3924669"/>
                <a:ext cx="36549" cy="31366"/>
                <a:chOff x="4210681" y="3924669"/>
                <a:chExt cx="36549" cy="31366"/>
              </a:xfrm>
            </p:grpSpPr>
            <p:sp>
              <p:nvSpPr>
                <p:cNvPr id="4985" name="Google Shape;4985;p7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75"/>
              <p:cNvGrpSpPr/>
              <p:nvPr/>
            </p:nvGrpSpPr>
            <p:grpSpPr>
              <a:xfrm>
                <a:off x="3987771" y="3628874"/>
                <a:ext cx="31499" cy="26993"/>
                <a:chOff x="3987771" y="3628874"/>
                <a:chExt cx="31499" cy="26993"/>
              </a:xfrm>
            </p:grpSpPr>
            <p:sp>
              <p:nvSpPr>
                <p:cNvPr id="4988" name="Google Shape;4988;p7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75"/>
              <p:cNvGrpSpPr/>
              <p:nvPr/>
            </p:nvGrpSpPr>
            <p:grpSpPr>
              <a:xfrm>
                <a:off x="4087382" y="3775674"/>
                <a:ext cx="31405" cy="26898"/>
                <a:chOff x="4087382" y="3775674"/>
                <a:chExt cx="31405" cy="26898"/>
              </a:xfrm>
            </p:grpSpPr>
            <p:sp>
              <p:nvSpPr>
                <p:cNvPr id="4991" name="Google Shape;4991;p7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75"/>
              <p:cNvGrpSpPr/>
              <p:nvPr/>
            </p:nvGrpSpPr>
            <p:grpSpPr>
              <a:xfrm>
                <a:off x="4118873" y="3856637"/>
                <a:ext cx="31405" cy="26906"/>
                <a:chOff x="4118873" y="3856637"/>
                <a:chExt cx="31405" cy="26906"/>
              </a:xfrm>
            </p:grpSpPr>
            <p:sp>
              <p:nvSpPr>
                <p:cNvPr id="4994" name="Google Shape;4994;p7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75"/>
              <p:cNvGrpSpPr/>
              <p:nvPr/>
            </p:nvGrpSpPr>
            <p:grpSpPr>
              <a:xfrm>
                <a:off x="4168541" y="3639523"/>
                <a:ext cx="31499" cy="26906"/>
                <a:chOff x="4168541" y="3639523"/>
                <a:chExt cx="31499" cy="26906"/>
              </a:xfrm>
            </p:grpSpPr>
            <p:sp>
              <p:nvSpPr>
                <p:cNvPr id="4997" name="Google Shape;4997;p7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75"/>
              <p:cNvGrpSpPr/>
              <p:nvPr/>
            </p:nvGrpSpPr>
            <p:grpSpPr>
              <a:xfrm>
                <a:off x="3965789" y="3393545"/>
                <a:ext cx="31405" cy="26945"/>
                <a:chOff x="3965789" y="3393545"/>
                <a:chExt cx="31405" cy="26945"/>
              </a:xfrm>
            </p:grpSpPr>
            <p:sp>
              <p:nvSpPr>
                <p:cNvPr id="5000" name="Google Shape;5000;p7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5"/>
              <p:cNvGrpSpPr/>
              <p:nvPr/>
            </p:nvGrpSpPr>
            <p:grpSpPr>
              <a:xfrm>
                <a:off x="3925166" y="3491008"/>
                <a:ext cx="31405" cy="27001"/>
                <a:chOff x="3925166" y="3491008"/>
                <a:chExt cx="31405" cy="27001"/>
              </a:xfrm>
            </p:grpSpPr>
            <p:sp>
              <p:nvSpPr>
                <p:cNvPr id="5003" name="Google Shape;5003;p7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5"/>
              <p:cNvGrpSpPr/>
              <p:nvPr/>
            </p:nvGrpSpPr>
            <p:grpSpPr>
              <a:xfrm>
                <a:off x="3682845" y="3340976"/>
                <a:ext cx="31397" cy="26898"/>
                <a:chOff x="3682845" y="3340976"/>
                <a:chExt cx="31397" cy="26898"/>
              </a:xfrm>
            </p:grpSpPr>
            <p:sp>
              <p:nvSpPr>
                <p:cNvPr id="5006" name="Google Shape;5006;p7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5"/>
              <p:cNvGrpSpPr/>
              <p:nvPr/>
            </p:nvGrpSpPr>
            <p:grpSpPr>
              <a:xfrm>
                <a:off x="3795393" y="3353725"/>
                <a:ext cx="31499" cy="26993"/>
                <a:chOff x="3795393" y="3353725"/>
                <a:chExt cx="31499" cy="26993"/>
              </a:xfrm>
            </p:grpSpPr>
            <p:sp>
              <p:nvSpPr>
                <p:cNvPr id="5009" name="Google Shape;5009;p7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75"/>
              <p:cNvGrpSpPr/>
              <p:nvPr/>
            </p:nvGrpSpPr>
            <p:grpSpPr>
              <a:xfrm>
                <a:off x="4176909" y="4363221"/>
                <a:ext cx="38924" cy="33316"/>
                <a:chOff x="4176909" y="4363221"/>
                <a:chExt cx="38924" cy="33316"/>
              </a:xfrm>
            </p:grpSpPr>
            <p:sp>
              <p:nvSpPr>
                <p:cNvPr id="5012" name="Google Shape;5012;p7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5"/>
              <p:cNvGrpSpPr/>
              <p:nvPr/>
            </p:nvGrpSpPr>
            <p:grpSpPr>
              <a:xfrm>
                <a:off x="4226191" y="4007660"/>
                <a:ext cx="33560" cy="28770"/>
                <a:chOff x="4226191" y="4007660"/>
                <a:chExt cx="33560" cy="28770"/>
              </a:xfrm>
            </p:grpSpPr>
            <p:sp>
              <p:nvSpPr>
                <p:cNvPr id="5015" name="Google Shape;5015;p7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75"/>
              <p:cNvGrpSpPr/>
              <p:nvPr/>
            </p:nvGrpSpPr>
            <p:grpSpPr>
              <a:xfrm>
                <a:off x="3597785" y="3377045"/>
                <a:ext cx="33591" cy="28699"/>
                <a:chOff x="3597785" y="3377045"/>
                <a:chExt cx="33591" cy="28699"/>
              </a:xfrm>
            </p:grpSpPr>
            <p:sp>
              <p:nvSpPr>
                <p:cNvPr id="5018" name="Google Shape;5018;p7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75"/>
              <p:cNvGrpSpPr/>
              <p:nvPr/>
            </p:nvGrpSpPr>
            <p:grpSpPr>
              <a:xfrm>
                <a:off x="3887870" y="3669796"/>
                <a:ext cx="33591" cy="28692"/>
                <a:chOff x="3887870" y="3669796"/>
                <a:chExt cx="33591" cy="28692"/>
              </a:xfrm>
            </p:grpSpPr>
            <p:sp>
              <p:nvSpPr>
                <p:cNvPr id="5021" name="Google Shape;5021;p7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75"/>
              <p:cNvGrpSpPr/>
              <p:nvPr/>
            </p:nvGrpSpPr>
            <p:grpSpPr>
              <a:xfrm>
                <a:off x="3818320" y="3481625"/>
                <a:ext cx="33497" cy="28770"/>
                <a:chOff x="3818320" y="3481625"/>
                <a:chExt cx="33497" cy="28770"/>
              </a:xfrm>
            </p:grpSpPr>
            <p:sp>
              <p:nvSpPr>
                <p:cNvPr id="5024" name="Google Shape;5024;p7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75"/>
              <p:cNvGrpSpPr/>
              <p:nvPr/>
            </p:nvGrpSpPr>
            <p:grpSpPr>
              <a:xfrm>
                <a:off x="4278139" y="4120948"/>
                <a:ext cx="37492" cy="32129"/>
                <a:chOff x="4278139" y="4120948"/>
                <a:chExt cx="37492" cy="32129"/>
              </a:xfrm>
            </p:grpSpPr>
            <p:sp>
              <p:nvSpPr>
                <p:cNvPr id="5027" name="Google Shape;5027;p7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5"/>
              <p:cNvGrpSpPr/>
              <p:nvPr/>
            </p:nvGrpSpPr>
            <p:grpSpPr>
              <a:xfrm>
                <a:off x="4419898" y="3977388"/>
                <a:ext cx="33497" cy="28692"/>
                <a:chOff x="4419898" y="3977388"/>
                <a:chExt cx="33497" cy="28692"/>
              </a:xfrm>
            </p:grpSpPr>
            <p:sp>
              <p:nvSpPr>
                <p:cNvPr id="5030" name="Google Shape;5030;p7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75"/>
              <p:cNvGrpSpPr/>
              <p:nvPr/>
            </p:nvGrpSpPr>
            <p:grpSpPr>
              <a:xfrm>
                <a:off x="4158930" y="4034684"/>
                <a:ext cx="33497" cy="28762"/>
                <a:chOff x="4158930" y="4034684"/>
                <a:chExt cx="33497" cy="28762"/>
              </a:xfrm>
            </p:grpSpPr>
            <p:sp>
              <p:nvSpPr>
                <p:cNvPr id="5033" name="Google Shape;5033;p7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75"/>
              <p:cNvGrpSpPr/>
              <p:nvPr/>
            </p:nvGrpSpPr>
            <p:grpSpPr>
              <a:xfrm>
                <a:off x="4134949" y="3957049"/>
                <a:ext cx="33497" cy="28770"/>
                <a:chOff x="4134949" y="3957049"/>
                <a:chExt cx="33497" cy="28770"/>
              </a:xfrm>
            </p:grpSpPr>
            <p:sp>
              <p:nvSpPr>
                <p:cNvPr id="5036" name="Google Shape;5036;p7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75"/>
              <p:cNvGrpSpPr/>
              <p:nvPr/>
            </p:nvGrpSpPr>
            <p:grpSpPr>
              <a:xfrm>
                <a:off x="4193653" y="4184403"/>
                <a:ext cx="43580" cy="37264"/>
                <a:chOff x="4193653" y="4184403"/>
                <a:chExt cx="43580" cy="37264"/>
              </a:xfrm>
            </p:grpSpPr>
            <p:sp>
              <p:nvSpPr>
                <p:cNvPr id="5039" name="Google Shape;5039;p7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75"/>
              <p:cNvGrpSpPr/>
              <p:nvPr/>
            </p:nvGrpSpPr>
            <p:grpSpPr>
              <a:xfrm>
                <a:off x="4343600" y="3943844"/>
                <a:ext cx="43580" cy="37312"/>
                <a:chOff x="4343600" y="3943844"/>
                <a:chExt cx="43580" cy="37312"/>
              </a:xfrm>
            </p:grpSpPr>
            <p:sp>
              <p:nvSpPr>
                <p:cNvPr id="5042" name="Google Shape;5042;p7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75"/>
              <p:cNvGrpSpPr/>
              <p:nvPr/>
            </p:nvGrpSpPr>
            <p:grpSpPr>
              <a:xfrm>
                <a:off x="4172339" y="3381693"/>
                <a:ext cx="31499" cy="27001"/>
                <a:chOff x="4172339" y="3381693"/>
                <a:chExt cx="31499" cy="27001"/>
              </a:xfrm>
            </p:grpSpPr>
            <p:sp>
              <p:nvSpPr>
                <p:cNvPr id="5045" name="Google Shape;5045;p7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grpSp>
        <p:nvGrpSpPr>
          <p:cNvPr id="5051" name="Google Shape;5051;p76"/>
          <p:cNvGrpSpPr/>
          <p:nvPr/>
        </p:nvGrpSpPr>
        <p:grpSpPr>
          <a:xfrm>
            <a:off x="729274" y="969771"/>
            <a:ext cx="2507799" cy="206239"/>
            <a:chOff x="106648" y="895722"/>
            <a:chExt cx="4481413" cy="374300"/>
          </a:xfrm>
        </p:grpSpPr>
        <p:grpSp>
          <p:nvGrpSpPr>
            <p:cNvPr id="5052" name="Google Shape;5052;p76"/>
            <p:cNvGrpSpPr/>
            <p:nvPr/>
          </p:nvGrpSpPr>
          <p:grpSpPr>
            <a:xfrm>
              <a:off x="2233276" y="895722"/>
              <a:ext cx="1082667" cy="223591"/>
              <a:chOff x="4808316" y="2800065"/>
              <a:chExt cx="1999386" cy="412910"/>
            </a:xfrm>
          </p:grpSpPr>
          <p:sp>
            <p:nvSpPr>
              <p:cNvPr id="5053" name="Google Shape;5053;p7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4" name="Google Shape;5054;p76"/>
              <p:cNvGrpSpPr/>
              <p:nvPr/>
            </p:nvGrpSpPr>
            <p:grpSpPr>
              <a:xfrm>
                <a:off x="4808316" y="2800065"/>
                <a:ext cx="92400" cy="411825"/>
                <a:chOff x="845575" y="2563700"/>
                <a:chExt cx="92400" cy="411825"/>
              </a:xfrm>
            </p:grpSpPr>
            <p:cxnSp>
              <p:nvCxnSpPr>
                <p:cNvPr id="5055" name="Google Shape;5055;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6" name="Google Shape;5056;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7" name="Google Shape;5057;p76"/>
            <p:cNvGrpSpPr/>
            <p:nvPr/>
          </p:nvGrpSpPr>
          <p:grpSpPr>
            <a:xfrm>
              <a:off x="106648" y="895722"/>
              <a:ext cx="1088401" cy="223591"/>
              <a:chOff x="881025" y="2800065"/>
              <a:chExt cx="2009975" cy="412910"/>
            </a:xfrm>
          </p:grpSpPr>
          <p:sp>
            <p:nvSpPr>
              <p:cNvPr id="5058" name="Google Shape;5058;p7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9" name="Google Shape;5059;p76"/>
              <p:cNvGrpSpPr/>
              <p:nvPr/>
            </p:nvGrpSpPr>
            <p:grpSpPr>
              <a:xfrm>
                <a:off x="881025" y="2800065"/>
                <a:ext cx="92400" cy="411825"/>
                <a:chOff x="845575" y="2563700"/>
                <a:chExt cx="92400" cy="411825"/>
              </a:xfrm>
            </p:grpSpPr>
            <p:cxnSp>
              <p:nvCxnSpPr>
                <p:cNvPr id="5060" name="Google Shape;5060;p7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1" name="Google Shape;5061;p7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2" name="Google Shape;5062;p76"/>
            <p:cNvGrpSpPr/>
            <p:nvPr/>
          </p:nvGrpSpPr>
          <p:grpSpPr>
            <a:xfrm>
              <a:off x="1172346" y="1047018"/>
              <a:ext cx="1083151" cy="223003"/>
              <a:chOff x="2849073" y="3079467"/>
              <a:chExt cx="2000279" cy="411825"/>
            </a:xfrm>
          </p:grpSpPr>
          <p:sp>
            <p:nvSpPr>
              <p:cNvPr id="5063" name="Google Shape;5063;p7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4" name="Google Shape;5064;p76"/>
              <p:cNvGrpSpPr/>
              <p:nvPr/>
            </p:nvGrpSpPr>
            <p:grpSpPr>
              <a:xfrm rot="10800000">
                <a:off x="2849073" y="3079467"/>
                <a:ext cx="92400" cy="411825"/>
                <a:chOff x="2070100" y="2563700"/>
                <a:chExt cx="92400" cy="411825"/>
              </a:xfrm>
            </p:grpSpPr>
            <p:cxnSp>
              <p:nvCxnSpPr>
                <p:cNvPr id="5065" name="Google Shape;5065;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66" name="Google Shape;5066;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7" name="Google Shape;5067;p76"/>
            <p:cNvGrpSpPr/>
            <p:nvPr/>
          </p:nvGrpSpPr>
          <p:grpSpPr>
            <a:xfrm>
              <a:off x="3290132" y="1047018"/>
              <a:ext cx="1297929" cy="223003"/>
              <a:chOff x="6760035" y="3079467"/>
              <a:chExt cx="2396914" cy="411825"/>
            </a:xfrm>
          </p:grpSpPr>
          <p:sp>
            <p:nvSpPr>
              <p:cNvPr id="5068" name="Google Shape;5068;p7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76"/>
              <p:cNvGrpSpPr/>
              <p:nvPr/>
            </p:nvGrpSpPr>
            <p:grpSpPr>
              <a:xfrm rot="10800000">
                <a:off x="6760035" y="3079467"/>
                <a:ext cx="92400" cy="411825"/>
                <a:chOff x="2070100" y="2563700"/>
                <a:chExt cx="92400" cy="411825"/>
              </a:xfrm>
            </p:grpSpPr>
            <p:cxnSp>
              <p:nvCxnSpPr>
                <p:cNvPr id="5070" name="Google Shape;5070;p7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71" name="Google Shape;5071;p7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72" name="Google Shape;5072;p76"/>
          <p:cNvGrpSpPr/>
          <p:nvPr/>
        </p:nvGrpSpPr>
        <p:grpSpPr>
          <a:xfrm>
            <a:off x="2147036" y="3369142"/>
            <a:ext cx="1086701" cy="799429"/>
            <a:chOff x="2183288" y="3555572"/>
            <a:chExt cx="1136241" cy="835873"/>
          </a:xfrm>
        </p:grpSpPr>
        <p:sp>
          <p:nvSpPr>
            <p:cNvPr id="5073" name="Google Shape;5073;p7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4" name="Google Shape;5074;p76"/>
            <p:cNvGrpSpPr/>
            <p:nvPr/>
          </p:nvGrpSpPr>
          <p:grpSpPr>
            <a:xfrm>
              <a:off x="2205895" y="3637269"/>
              <a:ext cx="1089848" cy="724993"/>
              <a:chOff x="2205895" y="3637269"/>
              <a:chExt cx="1089848" cy="724993"/>
            </a:xfrm>
          </p:grpSpPr>
          <p:sp>
            <p:nvSpPr>
              <p:cNvPr id="5075" name="Google Shape;5075;p7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1" name="Google Shape;5081;p7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2" name="Google Shape;5082;p7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83" name="Google Shape;5083;p76"/>
            <p:cNvGrpSpPr/>
            <p:nvPr/>
          </p:nvGrpSpPr>
          <p:grpSpPr>
            <a:xfrm>
              <a:off x="3173850" y="3779426"/>
              <a:ext cx="145679" cy="70048"/>
              <a:chOff x="3173850" y="3779426"/>
              <a:chExt cx="145679" cy="70048"/>
            </a:xfrm>
          </p:grpSpPr>
          <p:cxnSp>
            <p:nvCxnSpPr>
              <p:cNvPr id="5084" name="Google Shape;5084;p7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85" name="Google Shape;5085;p7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76"/>
            <p:cNvGrpSpPr/>
            <p:nvPr/>
          </p:nvGrpSpPr>
          <p:grpSpPr>
            <a:xfrm>
              <a:off x="2183288" y="4139483"/>
              <a:ext cx="145133" cy="70048"/>
              <a:chOff x="2183288" y="4139483"/>
              <a:chExt cx="145133" cy="70048"/>
            </a:xfrm>
          </p:grpSpPr>
          <p:cxnSp>
            <p:nvCxnSpPr>
              <p:cNvPr id="5087" name="Google Shape;5087;p7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88" name="Google Shape;5088;p7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7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0" name="Google Shape;5090;p7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91" name="Google Shape;5091;p76"/>
            <p:cNvGrpSpPr/>
            <p:nvPr/>
          </p:nvGrpSpPr>
          <p:grpSpPr>
            <a:xfrm>
              <a:off x="2943836" y="4268886"/>
              <a:ext cx="60717" cy="122559"/>
              <a:chOff x="2943836" y="4268886"/>
              <a:chExt cx="60717" cy="122559"/>
            </a:xfrm>
          </p:grpSpPr>
          <p:sp>
            <p:nvSpPr>
              <p:cNvPr id="5092" name="Google Shape;5092;p7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3" name="Google Shape;5093;p7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94" name="Google Shape;5094;p76"/>
          <p:cNvGrpSpPr/>
          <p:nvPr/>
        </p:nvGrpSpPr>
        <p:grpSpPr>
          <a:xfrm>
            <a:off x="3409981" y="1290142"/>
            <a:ext cx="1675870" cy="758251"/>
            <a:chOff x="3530532" y="1496185"/>
            <a:chExt cx="1562000" cy="706730"/>
          </a:xfrm>
        </p:grpSpPr>
        <p:cxnSp>
          <p:nvCxnSpPr>
            <p:cNvPr id="5095" name="Google Shape;5095;p7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96" name="Google Shape;5096;p76"/>
            <p:cNvGrpSpPr/>
            <p:nvPr/>
          </p:nvGrpSpPr>
          <p:grpSpPr>
            <a:xfrm>
              <a:off x="3530532" y="1496185"/>
              <a:ext cx="323430" cy="463587"/>
              <a:chOff x="3530532" y="1496185"/>
              <a:chExt cx="323430" cy="463587"/>
            </a:xfrm>
          </p:grpSpPr>
          <p:grpSp>
            <p:nvGrpSpPr>
              <p:cNvPr id="5097" name="Google Shape;5097;p76"/>
              <p:cNvGrpSpPr/>
              <p:nvPr/>
            </p:nvGrpSpPr>
            <p:grpSpPr>
              <a:xfrm>
                <a:off x="3567462" y="1496185"/>
                <a:ext cx="286500" cy="361376"/>
                <a:chOff x="3567462" y="1496185"/>
                <a:chExt cx="286500" cy="361376"/>
              </a:xfrm>
            </p:grpSpPr>
            <p:cxnSp>
              <p:nvCxnSpPr>
                <p:cNvPr id="5098" name="Google Shape;5098;p7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99" name="Google Shape;5099;p7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0" name="Google Shape;5100;p7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76"/>
            <p:cNvGrpSpPr/>
            <p:nvPr/>
          </p:nvGrpSpPr>
          <p:grpSpPr>
            <a:xfrm>
              <a:off x="3891569" y="1779209"/>
              <a:ext cx="323945" cy="423706"/>
              <a:chOff x="3891569" y="1779209"/>
              <a:chExt cx="323945" cy="423706"/>
            </a:xfrm>
          </p:grpSpPr>
          <p:grpSp>
            <p:nvGrpSpPr>
              <p:cNvPr id="5102" name="Google Shape;5102;p76"/>
              <p:cNvGrpSpPr/>
              <p:nvPr/>
            </p:nvGrpSpPr>
            <p:grpSpPr>
              <a:xfrm>
                <a:off x="3929014" y="1881638"/>
                <a:ext cx="286500" cy="321278"/>
                <a:chOff x="3929014" y="1881638"/>
                <a:chExt cx="286500" cy="321278"/>
              </a:xfrm>
            </p:grpSpPr>
            <p:cxnSp>
              <p:nvCxnSpPr>
                <p:cNvPr id="5103" name="Google Shape;5103;p7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04" name="Google Shape;5104;p7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7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6"/>
            <p:cNvGrpSpPr/>
            <p:nvPr/>
          </p:nvGrpSpPr>
          <p:grpSpPr>
            <a:xfrm>
              <a:off x="4252606" y="1496185"/>
              <a:ext cx="324721" cy="463587"/>
              <a:chOff x="4252606" y="1496185"/>
              <a:chExt cx="324721" cy="463587"/>
            </a:xfrm>
          </p:grpSpPr>
          <p:grpSp>
            <p:nvGrpSpPr>
              <p:cNvPr id="5107" name="Google Shape;5107;p76"/>
              <p:cNvGrpSpPr/>
              <p:nvPr/>
            </p:nvGrpSpPr>
            <p:grpSpPr>
              <a:xfrm>
                <a:off x="4290828" y="1496185"/>
                <a:ext cx="286500" cy="361376"/>
                <a:chOff x="4290828" y="1496185"/>
                <a:chExt cx="286500" cy="361376"/>
              </a:xfrm>
            </p:grpSpPr>
            <p:cxnSp>
              <p:nvCxnSpPr>
                <p:cNvPr id="5108" name="Google Shape;5108;p7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09" name="Google Shape;5109;p7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0" name="Google Shape;5110;p7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76"/>
            <p:cNvGrpSpPr/>
            <p:nvPr/>
          </p:nvGrpSpPr>
          <p:grpSpPr>
            <a:xfrm>
              <a:off x="4613643" y="1763716"/>
              <a:ext cx="325308" cy="439200"/>
              <a:chOff x="4613643" y="1763716"/>
              <a:chExt cx="325308" cy="439200"/>
            </a:xfrm>
          </p:grpSpPr>
          <p:grpSp>
            <p:nvGrpSpPr>
              <p:cNvPr id="5112" name="Google Shape;5112;p76"/>
              <p:cNvGrpSpPr/>
              <p:nvPr/>
            </p:nvGrpSpPr>
            <p:grpSpPr>
              <a:xfrm>
                <a:off x="4652451" y="1879538"/>
                <a:ext cx="286500" cy="323378"/>
                <a:chOff x="4652451" y="1879538"/>
                <a:chExt cx="286500" cy="323378"/>
              </a:xfrm>
            </p:grpSpPr>
            <p:cxnSp>
              <p:nvCxnSpPr>
                <p:cNvPr id="5113" name="Google Shape;5113;p7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14" name="Google Shape;5114;p7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5" name="Google Shape;5115;p7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6" name="Google Shape;5116;p76"/>
          <p:cNvGrpSpPr/>
          <p:nvPr/>
        </p:nvGrpSpPr>
        <p:grpSpPr>
          <a:xfrm>
            <a:off x="3421841" y="2143768"/>
            <a:ext cx="1652173" cy="391517"/>
            <a:chOff x="3512551" y="2358270"/>
            <a:chExt cx="1597383" cy="378533"/>
          </a:xfrm>
        </p:grpSpPr>
        <p:cxnSp>
          <p:nvCxnSpPr>
            <p:cNvPr id="5117" name="Google Shape;5117;p76"/>
            <p:cNvCxnSpPr>
              <a:stCxn id="5118" idx="6"/>
              <a:endCxn id="51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20" name="Google Shape;5120;p76"/>
            <p:cNvGrpSpPr/>
            <p:nvPr/>
          </p:nvGrpSpPr>
          <p:grpSpPr>
            <a:xfrm>
              <a:off x="3512551" y="2358270"/>
              <a:ext cx="225647" cy="307714"/>
              <a:chOff x="2182679" y="2004714"/>
              <a:chExt cx="792300" cy="1080458"/>
            </a:xfrm>
          </p:grpSpPr>
          <p:cxnSp>
            <p:nvCxnSpPr>
              <p:cNvPr id="5121" name="Google Shape;5121;p76"/>
              <p:cNvCxnSpPr>
                <a:stCxn id="51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18" name="Google Shape;5118;p7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76"/>
            <p:cNvGrpSpPr/>
            <p:nvPr/>
          </p:nvGrpSpPr>
          <p:grpSpPr>
            <a:xfrm>
              <a:off x="3969644" y="2440153"/>
              <a:ext cx="225853" cy="296651"/>
              <a:chOff x="3775710" y="1729289"/>
              <a:chExt cx="136500" cy="179289"/>
            </a:xfrm>
          </p:grpSpPr>
          <p:cxnSp>
            <p:nvCxnSpPr>
              <p:cNvPr id="5124" name="Google Shape;5124;p7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25" name="Google Shape;5125;p7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76"/>
            <p:cNvGrpSpPr/>
            <p:nvPr/>
          </p:nvGrpSpPr>
          <p:grpSpPr>
            <a:xfrm>
              <a:off x="4427051" y="2358270"/>
              <a:ext cx="225647" cy="307714"/>
              <a:chOff x="5393704" y="2004714"/>
              <a:chExt cx="792300" cy="1080458"/>
            </a:xfrm>
          </p:grpSpPr>
          <p:cxnSp>
            <p:nvCxnSpPr>
              <p:cNvPr id="5128" name="Google Shape;5128;p76"/>
              <p:cNvCxnSpPr>
                <a:stCxn id="51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30" name="Google Shape;5130;p7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76"/>
            <p:cNvGrpSpPr/>
            <p:nvPr/>
          </p:nvGrpSpPr>
          <p:grpSpPr>
            <a:xfrm>
              <a:off x="4884287" y="2440252"/>
              <a:ext cx="225647" cy="296532"/>
              <a:chOff x="6999166" y="2292572"/>
              <a:chExt cx="792300" cy="1041192"/>
            </a:xfrm>
          </p:grpSpPr>
          <p:cxnSp>
            <p:nvCxnSpPr>
              <p:cNvPr id="5132" name="Google Shape;5132;p7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19" name="Google Shape;5119;p7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76"/>
          <p:cNvGrpSpPr/>
          <p:nvPr/>
        </p:nvGrpSpPr>
        <p:grpSpPr>
          <a:xfrm>
            <a:off x="6842649" y="979967"/>
            <a:ext cx="1581844" cy="732818"/>
            <a:chOff x="634175" y="2986275"/>
            <a:chExt cx="3147949" cy="1458344"/>
          </a:xfrm>
        </p:grpSpPr>
        <p:cxnSp>
          <p:nvCxnSpPr>
            <p:cNvPr id="5135" name="Google Shape;5135;p76"/>
            <p:cNvCxnSpPr>
              <a:stCxn id="5136" idx="4"/>
              <a:endCxn id="513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38" name="Google Shape;5138;p76"/>
            <p:cNvCxnSpPr>
              <a:stCxn id="5137" idx="0"/>
              <a:endCxn id="513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40" name="Google Shape;5140;p76"/>
            <p:cNvCxnSpPr>
              <a:stCxn id="5139" idx="4"/>
              <a:endCxn id="514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42" name="Google Shape;5142;p76"/>
            <p:cNvCxnSpPr>
              <a:stCxn id="5141" idx="0"/>
              <a:endCxn id="514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43" name="Google Shape;5143;p7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9" name="Google Shape;5139;p7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6" name="Google Shape;5136;p7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41" name="Google Shape;5141;p7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37" name="Google Shape;5137;p7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44" name="Google Shape;5144;p76"/>
          <p:cNvGrpSpPr/>
          <p:nvPr/>
        </p:nvGrpSpPr>
        <p:grpSpPr>
          <a:xfrm>
            <a:off x="3410364" y="2674277"/>
            <a:ext cx="1675128" cy="313674"/>
            <a:chOff x="998425" y="1182125"/>
            <a:chExt cx="1065400" cy="199500"/>
          </a:xfrm>
        </p:grpSpPr>
        <p:sp>
          <p:nvSpPr>
            <p:cNvPr id="5145" name="Google Shape;5145;p7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76"/>
          <p:cNvGrpSpPr/>
          <p:nvPr/>
        </p:nvGrpSpPr>
        <p:grpSpPr>
          <a:xfrm>
            <a:off x="3410363" y="3630244"/>
            <a:ext cx="1675129" cy="525345"/>
            <a:chOff x="5194708" y="3484366"/>
            <a:chExt cx="3148148" cy="987304"/>
          </a:xfrm>
        </p:grpSpPr>
        <p:grpSp>
          <p:nvGrpSpPr>
            <p:cNvPr id="5151" name="Google Shape;5151;p76"/>
            <p:cNvGrpSpPr/>
            <p:nvPr/>
          </p:nvGrpSpPr>
          <p:grpSpPr>
            <a:xfrm>
              <a:off x="7531521" y="3484366"/>
              <a:ext cx="811335" cy="987304"/>
              <a:chOff x="3379425" y="1617275"/>
              <a:chExt cx="1090650" cy="1327200"/>
            </a:xfrm>
          </p:grpSpPr>
          <p:sp>
            <p:nvSpPr>
              <p:cNvPr id="5152" name="Google Shape;5152;p7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76"/>
            <p:cNvGrpSpPr/>
            <p:nvPr/>
          </p:nvGrpSpPr>
          <p:grpSpPr>
            <a:xfrm>
              <a:off x="6752546" y="3484366"/>
              <a:ext cx="811428" cy="987304"/>
              <a:chOff x="2332275" y="1617275"/>
              <a:chExt cx="1090775" cy="1327200"/>
            </a:xfrm>
          </p:grpSpPr>
          <p:sp>
            <p:nvSpPr>
              <p:cNvPr id="5156" name="Google Shape;5156;p7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76"/>
            <p:cNvGrpSpPr/>
            <p:nvPr/>
          </p:nvGrpSpPr>
          <p:grpSpPr>
            <a:xfrm>
              <a:off x="5973664" y="3484366"/>
              <a:ext cx="811335" cy="987304"/>
              <a:chOff x="1285250" y="1617275"/>
              <a:chExt cx="1090650" cy="1327200"/>
            </a:xfrm>
          </p:grpSpPr>
          <p:sp>
            <p:nvSpPr>
              <p:cNvPr id="5160" name="Google Shape;5160;p7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76"/>
            <p:cNvGrpSpPr/>
            <p:nvPr/>
          </p:nvGrpSpPr>
          <p:grpSpPr>
            <a:xfrm>
              <a:off x="5194708" y="3484366"/>
              <a:ext cx="811409" cy="987304"/>
              <a:chOff x="238125" y="1617275"/>
              <a:chExt cx="1090750" cy="1327200"/>
            </a:xfrm>
          </p:grpSpPr>
          <p:sp>
            <p:nvSpPr>
              <p:cNvPr id="5164" name="Google Shape;5164;p7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7" name="Google Shape;5167;p76"/>
          <p:cNvGrpSpPr/>
          <p:nvPr/>
        </p:nvGrpSpPr>
        <p:grpSpPr>
          <a:xfrm>
            <a:off x="6844048" y="2276133"/>
            <a:ext cx="1579046" cy="522230"/>
            <a:chOff x="6853641" y="2534077"/>
            <a:chExt cx="1515545" cy="501229"/>
          </a:xfrm>
        </p:grpSpPr>
        <p:grpSp>
          <p:nvGrpSpPr>
            <p:cNvPr id="5168" name="Google Shape;5168;p76"/>
            <p:cNvGrpSpPr/>
            <p:nvPr/>
          </p:nvGrpSpPr>
          <p:grpSpPr>
            <a:xfrm>
              <a:off x="6853641" y="2618923"/>
              <a:ext cx="1515545" cy="324556"/>
              <a:chOff x="6853641" y="2618923"/>
              <a:chExt cx="1515545" cy="324556"/>
            </a:xfrm>
          </p:grpSpPr>
          <p:sp>
            <p:nvSpPr>
              <p:cNvPr id="5169" name="Google Shape;5169;p7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4" name="Google Shape;5174;p7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76"/>
          <p:cNvGrpSpPr/>
          <p:nvPr/>
        </p:nvGrpSpPr>
        <p:grpSpPr>
          <a:xfrm>
            <a:off x="3438940" y="3151173"/>
            <a:ext cx="1617976" cy="346616"/>
            <a:chOff x="1808063" y="4294338"/>
            <a:chExt cx="3370782" cy="721817"/>
          </a:xfrm>
        </p:grpSpPr>
        <p:sp>
          <p:nvSpPr>
            <p:cNvPr id="5180" name="Google Shape;5180;p7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76"/>
          <p:cNvGrpSpPr/>
          <p:nvPr/>
        </p:nvGrpSpPr>
        <p:grpSpPr>
          <a:xfrm>
            <a:off x="5264936" y="3817923"/>
            <a:ext cx="1417067" cy="350605"/>
            <a:chOff x="4234950" y="2101012"/>
            <a:chExt cx="4219974" cy="1044090"/>
          </a:xfrm>
        </p:grpSpPr>
        <p:sp>
          <p:nvSpPr>
            <p:cNvPr id="5191" name="Google Shape;5191;p7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76"/>
          <p:cNvGrpSpPr/>
          <p:nvPr/>
        </p:nvGrpSpPr>
        <p:grpSpPr>
          <a:xfrm>
            <a:off x="6840408" y="1808681"/>
            <a:ext cx="1586327" cy="371557"/>
            <a:chOff x="1247650" y="2075423"/>
            <a:chExt cx="6648477" cy="1557238"/>
          </a:xfrm>
        </p:grpSpPr>
        <p:sp>
          <p:nvSpPr>
            <p:cNvPr id="5208" name="Google Shape;5208;p7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76"/>
          <p:cNvGrpSpPr/>
          <p:nvPr/>
        </p:nvGrpSpPr>
        <p:grpSpPr>
          <a:xfrm>
            <a:off x="5271678" y="961870"/>
            <a:ext cx="1415601" cy="1648533"/>
            <a:chOff x="1839112" y="2209163"/>
            <a:chExt cx="1918159" cy="2233784"/>
          </a:xfrm>
        </p:grpSpPr>
        <p:sp>
          <p:nvSpPr>
            <p:cNvPr id="5215" name="Google Shape;5215;p7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8" name="Google Shape;5218;p76"/>
            <p:cNvCxnSpPr>
              <a:stCxn id="5215" idx="6"/>
              <a:endCxn id="521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19" name="Google Shape;5219;p76"/>
            <p:cNvCxnSpPr>
              <a:stCxn id="5216" idx="4"/>
              <a:endCxn id="522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21" name="Google Shape;5221;p76"/>
            <p:cNvCxnSpPr>
              <a:stCxn id="5220" idx="6"/>
              <a:endCxn id="521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22" name="Google Shape;5222;p76"/>
            <p:cNvCxnSpPr>
              <a:stCxn id="5217" idx="4"/>
              <a:endCxn id="522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20" name="Google Shape;5220;p7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5" name="Google Shape;5225;p76"/>
            <p:cNvCxnSpPr>
              <a:endCxn id="522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26" name="Google Shape;5226;p76"/>
          <p:cNvGrpSpPr/>
          <p:nvPr/>
        </p:nvGrpSpPr>
        <p:grpSpPr>
          <a:xfrm>
            <a:off x="3428944" y="979954"/>
            <a:ext cx="1637968" cy="154942"/>
            <a:chOff x="238125" y="2506075"/>
            <a:chExt cx="7115411" cy="673075"/>
          </a:xfrm>
        </p:grpSpPr>
        <p:sp>
          <p:nvSpPr>
            <p:cNvPr id="5227" name="Google Shape;5227;p7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6"/>
          <p:cNvGrpSpPr/>
          <p:nvPr/>
        </p:nvGrpSpPr>
        <p:grpSpPr>
          <a:xfrm>
            <a:off x="1969680" y="1294672"/>
            <a:ext cx="1262932" cy="785408"/>
            <a:chOff x="548861" y="389676"/>
            <a:chExt cx="3843371" cy="2390163"/>
          </a:xfrm>
        </p:grpSpPr>
        <p:cxnSp>
          <p:nvCxnSpPr>
            <p:cNvPr id="5233" name="Google Shape;5233;p7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34" name="Google Shape;5234;p7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35" name="Google Shape;5235;p7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36" name="Google Shape;5236;p7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37" name="Google Shape;5237;p7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38" name="Google Shape;5238;p7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7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40" name="Google Shape;5240;p7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76"/>
          <p:cNvGrpSpPr/>
          <p:nvPr/>
        </p:nvGrpSpPr>
        <p:grpSpPr>
          <a:xfrm>
            <a:off x="757812" y="2401550"/>
            <a:ext cx="1412054" cy="633562"/>
            <a:chOff x="1187400" y="2529299"/>
            <a:chExt cx="6769193" cy="2241903"/>
          </a:xfrm>
        </p:grpSpPr>
        <p:sp>
          <p:nvSpPr>
            <p:cNvPr id="5247" name="Google Shape;5247;p7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48" name="Google Shape;5248;p7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49" name="Google Shape;5249;p7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0" name="Google Shape;5250;p7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1" name="Google Shape;5251;p7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2" name="Google Shape;5252;p7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53" name="Google Shape;5253;p7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54" name="Google Shape;5254;p76"/>
            <p:cNvCxnSpPr>
              <a:stCxn id="5247" idx="2"/>
              <a:endCxn id="524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5" name="Google Shape;5255;p76"/>
            <p:cNvCxnSpPr>
              <a:stCxn id="5249" idx="0"/>
              <a:endCxn id="524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6" name="Google Shape;5256;p76"/>
            <p:cNvCxnSpPr>
              <a:stCxn id="5249" idx="2"/>
              <a:endCxn id="525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7" name="Google Shape;5257;p76"/>
            <p:cNvCxnSpPr>
              <a:stCxn id="5250" idx="0"/>
              <a:endCxn id="524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8" name="Google Shape;5258;p76"/>
            <p:cNvCxnSpPr>
              <a:stCxn id="5248" idx="2"/>
              <a:endCxn id="525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59" name="Google Shape;5259;p76"/>
            <p:cNvCxnSpPr>
              <a:stCxn id="5252" idx="0"/>
              <a:endCxn id="524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60" name="Google Shape;5260;p76"/>
          <p:cNvGrpSpPr/>
          <p:nvPr/>
        </p:nvGrpSpPr>
        <p:grpSpPr>
          <a:xfrm>
            <a:off x="6844058" y="2894258"/>
            <a:ext cx="1579035" cy="540873"/>
            <a:chOff x="6895650" y="3126697"/>
            <a:chExt cx="1436662" cy="492105"/>
          </a:xfrm>
        </p:grpSpPr>
        <p:sp>
          <p:nvSpPr>
            <p:cNvPr id="5261" name="Google Shape;5261;p7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76"/>
            <p:cNvGrpSpPr/>
            <p:nvPr/>
          </p:nvGrpSpPr>
          <p:grpSpPr>
            <a:xfrm>
              <a:off x="6995957" y="3335810"/>
              <a:ext cx="1230393" cy="71754"/>
              <a:chOff x="6995957" y="3287964"/>
              <a:chExt cx="1230393" cy="71754"/>
            </a:xfrm>
          </p:grpSpPr>
          <p:sp>
            <p:nvSpPr>
              <p:cNvPr id="5267" name="Google Shape;5267;p7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2" name="Google Shape;5272;p76"/>
          <p:cNvGrpSpPr/>
          <p:nvPr/>
        </p:nvGrpSpPr>
        <p:grpSpPr>
          <a:xfrm>
            <a:off x="6842640" y="3531021"/>
            <a:ext cx="1581862" cy="650625"/>
            <a:chOff x="6777990" y="3710194"/>
            <a:chExt cx="1646915" cy="677382"/>
          </a:xfrm>
        </p:grpSpPr>
        <p:grpSp>
          <p:nvGrpSpPr>
            <p:cNvPr id="5273" name="Google Shape;5273;p76"/>
            <p:cNvGrpSpPr/>
            <p:nvPr/>
          </p:nvGrpSpPr>
          <p:grpSpPr>
            <a:xfrm>
              <a:off x="6777990" y="3874492"/>
              <a:ext cx="411129" cy="513083"/>
              <a:chOff x="6777990" y="3874492"/>
              <a:chExt cx="411129" cy="513083"/>
            </a:xfrm>
          </p:grpSpPr>
          <p:cxnSp>
            <p:nvCxnSpPr>
              <p:cNvPr id="5274" name="Google Shape;5274;p7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5" name="Google Shape;5275;p7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76"/>
            <p:cNvGrpSpPr/>
            <p:nvPr/>
          </p:nvGrpSpPr>
          <p:grpSpPr>
            <a:xfrm>
              <a:off x="7188425" y="3710194"/>
              <a:ext cx="411123" cy="520535"/>
              <a:chOff x="7188425" y="3710194"/>
              <a:chExt cx="411123" cy="520535"/>
            </a:xfrm>
          </p:grpSpPr>
          <p:cxnSp>
            <p:nvCxnSpPr>
              <p:cNvPr id="5277" name="Google Shape;5277;p7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78" name="Google Shape;5278;p7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6"/>
            <p:cNvGrpSpPr/>
            <p:nvPr/>
          </p:nvGrpSpPr>
          <p:grpSpPr>
            <a:xfrm>
              <a:off x="7603341" y="3874492"/>
              <a:ext cx="411474" cy="513083"/>
              <a:chOff x="7603341" y="3874492"/>
              <a:chExt cx="411474" cy="513083"/>
            </a:xfrm>
          </p:grpSpPr>
          <p:cxnSp>
            <p:nvCxnSpPr>
              <p:cNvPr id="5280" name="Google Shape;5280;p7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81" name="Google Shape;5281;p7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76"/>
            <p:cNvGrpSpPr/>
            <p:nvPr/>
          </p:nvGrpSpPr>
          <p:grpSpPr>
            <a:xfrm>
              <a:off x="8013776" y="3722847"/>
              <a:ext cx="411129" cy="507881"/>
              <a:chOff x="8013776" y="3722847"/>
              <a:chExt cx="411129" cy="507881"/>
            </a:xfrm>
          </p:grpSpPr>
          <p:cxnSp>
            <p:nvCxnSpPr>
              <p:cNvPr id="5283" name="Google Shape;5283;p7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84" name="Google Shape;5284;p7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5" name="Google Shape;5285;p76"/>
          <p:cNvGrpSpPr/>
          <p:nvPr/>
        </p:nvGrpSpPr>
        <p:grpSpPr>
          <a:xfrm>
            <a:off x="5262155" y="2703861"/>
            <a:ext cx="1421889" cy="1020603"/>
            <a:chOff x="5190863" y="2824811"/>
            <a:chExt cx="1544860" cy="1108869"/>
          </a:xfrm>
        </p:grpSpPr>
        <p:grpSp>
          <p:nvGrpSpPr>
            <p:cNvPr id="5286" name="Google Shape;5286;p76"/>
            <p:cNvGrpSpPr/>
            <p:nvPr/>
          </p:nvGrpSpPr>
          <p:grpSpPr>
            <a:xfrm>
              <a:off x="5938695" y="3176919"/>
              <a:ext cx="685761" cy="404739"/>
              <a:chOff x="5938695" y="3176919"/>
              <a:chExt cx="685761" cy="404739"/>
            </a:xfrm>
          </p:grpSpPr>
          <p:grpSp>
            <p:nvGrpSpPr>
              <p:cNvPr id="5287" name="Google Shape;5287;p76"/>
              <p:cNvGrpSpPr/>
              <p:nvPr/>
            </p:nvGrpSpPr>
            <p:grpSpPr>
              <a:xfrm>
                <a:off x="5938695" y="3176919"/>
                <a:ext cx="685761" cy="404739"/>
                <a:chOff x="5938695" y="3176919"/>
                <a:chExt cx="685761" cy="404739"/>
              </a:xfrm>
            </p:grpSpPr>
            <p:sp>
              <p:nvSpPr>
                <p:cNvPr id="5288" name="Google Shape;5288;p7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7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6"/>
            <p:cNvGrpSpPr/>
            <p:nvPr/>
          </p:nvGrpSpPr>
          <p:grpSpPr>
            <a:xfrm>
              <a:off x="5305233" y="3176835"/>
              <a:ext cx="685971" cy="404655"/>
              <a:chOff x="5305233" y="3176835"/>
              <a:chExt cx="685971" cy="404655"/>
            </a:xfrm>
          </p:grpSpPr>
          <p:grpSp>
            <p:nvGrpSpPr>
              <p:cNvPr id="5292" name="Google Shape;5292;p76"/>
              <p:cNvGrpSpPr/>
              <p:nvPr/>
            </p:nvGrpSpPr>
            <p:grpSpPr>
              <a:xfrm>
                <a:off x="5305233" y="3176835"/>
                <a:ext cx="685971" cy="404655"/>
                <a:chOff x="5305233" y="3176835"/>
                <a:chExt cx="685971" cy="404655"/>
              </a:xfrm>
            </p:grpSpPr>
            <p:sp>
              <p:nvSpPr>
                <p:cNvPr id="5293" name="Google Shape;5293;p7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7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6" name="Google Shape;5296;p7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7" name="Google Shape;5297;p76"/>
            <p:cNvGrpSpPr/>
            <p:nvPr/>
          </p:nvGrpSpPr>
          <p:grpSpPr>
            <a:xfrm>
              <a:off x="5657361" y="2824811"/>
              <a:ext cx="1078361" cy="404655"/>
              <a:chOff x="5657361" y="2824811"/>
              <a:chExt cx="1078361" cy="404655"/>
            </a:xfrm>
          </p:grpSpPr>
          <p:grpSp>
            <p:nvGrpSpPr>
              <p:cNvPr id="5298" name="Google Shape;5298;p76"/>
              <p:cNvGrpSpPr/>
              <p:nvPr/>
            </p:nvGrpSpPr>
            <p:grpSpPr>
              <a:xfrm>
                <a:off x="5657361" y="2824811"/>
                <a:ext cx="1078361" cy="404655"/>
                <a:chOff x="5657361" y="2824811"/>
                <a:chExt cx="1078361" cy="404655"/>
              </a:xfrm>
            </p:grpSpPr>
            <p:grpSp>
              <p:nvGrpSpPr>
                <p:cNvPr id="5299" name="Google Shape;5299;p76"/>
                <p:cNvGrpSpPr/>
                <p:nvPr/>
              </p:nvGrpSpPr>
              <p:grpSpPr>
                <a:xfrm>
                  <a:off x="5938485" y="2824811"/>
                  <a:ext cx="797237" cy="404655"/>
                  <a:chOff x="5938485" y="2824811"/>
                  <a:chExt cx="797237" cy="404655"/>
                </a:xfrm>
              </p:grpSpPr>
              <p:sp>
                <p:nvSpPr>
                  <p:cNvPr id="5300" name="Google Shape;5300;p7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7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3" name="Google Shape;5303;p7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76"/>
            <p:cNvGrpSpPr/>
            <p:nvPr/>
          </p:nvGrpSpPr>
          <p:grpSpPr>
            <a:xfrm>
              <a:off x="5190863" y="3528942"/>
              <a:ext cx="1078026" cy="404739"/>
              <a:chOff x="5190863" y="3528942"/>
              <a:chExt cx="1078026" cy="404739"/>
            </a:xfrm>
          </p:grpSpPr>
          <p:sp>
            <p:nvSpPr>
              <p:cNvPr id="5305" name="Google Shape;5305;p7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76"/>
              <p:cNvGrpSpPr/>
              <p:nvPr/>
            </p:nvGrpSpPr>
            <p:grpSpPr>
              <a:xfrm>
                <a:off x="5190863" y="3528942"/>
                <a:ext cx="1078026" cy="404739"/>
                <a:chOff x="5190863" y="3528942"/>
                <a:chExt cx="1078026" cy="404739"/>
              </a:xfrm>
            </p:grpSpPr>
            <p:sp>
              <p:nvSpPr>
                <p:cNvPr id="5307" name="Google Shape;5307;p7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9" name="Google Shape;5309;p76"/>
          <p:cNvGrpSpPr/>
          <p:nvPr/>
        </p:nvGrpSpPr>
        <p:grpSpPr>
          <a:xfrm>
            <a:off x="728162" y="1268329"/>
            <a:ext cx="1086719" cy="879487"/>
            <a:chOff x="803162" y="1474292"/>
            <a:chExt cx="1086719" cy="879487"/>
          </a:xfrm>
        </p:grpSpPr>
        <p:grpSp>
          <p:nvGrpSpPr>
            <p:cNvPr id="5310" name="Google Shape;5310;p76"/>
            <p:cNvGrpSpPr/>
            <p:nvPr/>
          </p:nvGrpSpPr>
          <p:grpSpPr>
            <a:xfrm>
              <a:off x="803162" y="1625948"/>
              <a:ext cx="445856" cy="576579"/>
              <a:chOff x="803162" y="1625948"/>
              <a:chExt cx="445856" cy="576579"/>
            </a:xfrm>
          </p:grpSpPr>
          <p:sp>
            <p:nvSpPr>
              <p:cNvPr id="5311" name="Google Shape;5311;p7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76"/>
              <p:cNvGrpSpPr/>
              <p:nvPr/>
            </p:nvGrpSpPr>
            <p:grpSpPr>
              <a:xfrm>
                <a:off x="1056023" y="1625948"/>
                <a:ext cx="192995" cy="576579"/>
                <a:chOff x="1056023" y="1625948"/>
                <a:chExt cx="192995" cy="576579"/>
              </a:xfrm>
            </p:grpSpPr>
            <p:sp>
              <p:nvSpPr>
                <p:cNvPr id="5313" name="Google Shape;5313;p7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76"/>
            <p:cNvGrpSpPr/>
            <p:nvPr/>
          </p:nvGrpSpPr>
          <p:grpSpPr>
            <a:xfrm>
              <a:off x="1371406" y="1474292"/>
              <a:ext cx="518475" cy="879487"/>
              <a:chOff x="1398231" y="1474292"/>
              <a:chExt cx="518475" cy="879487"/>
            </a:xfrm>
          </p:grpSpPr>
          <p:grpSp>
            <p:nvGrpSpPr>
              <p:cNvPr id="5319" name="Google Shape;5319;p76"/>
              <p:cNvGrpSpPr/>
              <p:nvPr/>
            </p:nvGrpSpPr>
            <p:grpSpPr>
              <a:xfrm>
                <a:off x="1398231" y="1474292"/>
                <a:ext cx="518475" cy="341643"/>
                <a:chOff x="1398231" y="1474292"/>
                <a:chExt cx="518475" cy="341643"/>
              </a:xfrm>
            </p:grpSpPr>
            <p:sp>
              <p:nvSpPr>
                <p:cNvPr id="5320" name="Google Shape;5320;p7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76"/>
                <p:cNvGrpSpPr/>
                <p:nvPr/>
              </p:nvGrpSpPr>
              <p:grpSpPr>
                <a:xfrm>
                  <a:off x="1616453" y="1474292"/>
                  <a:ext cx="300253" cy="341643"/>
                  <a:chOff x="1616453" y="1475379"/>
                  <a:chExt cx="300253" cy="341643"/>
                </a:xfrm>
              </p:grpSpPr>
              <p:sp>
                <p:nvSpPr>
                  <p:cNvPr id="5322" name="Google Shape;5322;p7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6"/>
                  <p:cNvGrpSpPr/>
                  <p:nvPr/>
                </p:nvGrpSpPr>
                <p:grpSpPr>
                  <a:xfrm>
                    <a:off x="1839639" y="1475379"/>
                    <a:ext cx="77067" cy="341643"/>
                    <a:chOff x="1839639" y="1475379"/>
                    <a:chExt cx="77067" cy="341643"/>
                  </a:xfrm>
                </p:grpSpPr>
                <p:sp>
                  <p:nvSpPr>
                    <p:cNvPr id="5330" name="Google Shape;5330;p7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2" name="Google Shape;5332;p76"/>
              <p:cNvGrpSpPr/>
              <p:nvPr/>
            </p:nvGrpSpPr>
            <p:grpSpPr>
              <a:xfrm>
                <a:off x="1398451" y="2012951"/>
                <a:ext cx="518255" cy="340828"/>
                <a:chOff x="1398451" y="2012951"/>
                <a:chExt cx="518255" cy="340828"/>
              </a:xfrm>
            </p:grpSpPr>
            <p:sp>
              <p:nvSpPr>
                <p:cNvPr id="5333" name="Google Shape;5333;p7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4" name="Google Shape;5334;p76"/>
                <p:cNvGrpSpPr/>
                <p:nvPr/>
              </p:nvGrpSpPr>
              <p:grpSpPr>
                <a:xfrm>
                  <a:off x="1616453" y="2012951"/>
                  <a:ext cx="300253" cy="340828"/>
                  <a:chOff x="1616453" y="2013538"/>
                  <a:chExt cx="300253" cy="340828"/>
                </a:xfrm>
              </p:grpSpPr>
              <p:sp>
                <p:nvSpPr>
                  <p:cNvPr id="5335" name="Google Shape;5335;p7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76"/>
                  <p:cNvGrpSpPr/>
                  <p:nvPr/>
                </p:nvGrpSpPr>
                <p:grpSpPr>
                  <a:xfrm>
                    <a:off x="1839639" y="2013538"/>
                    <a:ext cx="77067" cy="340828"/>
                    <a:chOff x="1839639" y="2013538"/>
                    <a:chExt cx="77067" cy="340828"/>
                  </a:xfrm>
                </p:grpSpPr>
                <p:sp>
                  <p:nvSpPr>
                    <p:cNvPr id="5343" name="Google Shape;5343;p7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45" name="Google Shape;5345;p76"/>
          <p:cNvGrpSpPr/>
          <p:nvPr/>
        </p:nvGrpSpPr>
        <p:grpSpPr>
          <a:xfrm>
            <a:off x="724986" y="3399516"/>
            <a:ext cx="1368681" cy="682918"/>
            <a:chOff x="724986" y="3605478"/>
            <a:chExt cx="1368681" cy="682918"/>
          </a:xfrm>
        </p:grpSpPr>
        <p:grpSp>
          <p:nvGrpSpPr>
            <p:cNvPr id="5346" name="Google Shape;5346;p76"/>
            <p:cNvGrpSpPr/>
            <p:nvPr/>
          </p:nvGrpSpPr>
          <p:grpSpPr>
            <a:xfrm>
              <a:off x="1289102" y="3823629"/>
              <a:ext cx="240442" cy="250435"/>
              <a:chOff x="-165066" y="3843615"/>
              <a:chExt cx="221259" cy="230455"/>
            </a:xfrm>
          </p:grpSpPr>
          <p:sp>
            <p:nvSpPr>
              <p:cNvPr id="5347" name="Google Shape;5347;p7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76"/>
            <p:cNvGrpSpPr/>
            <p:nvPr/>
          </p:nvGrpSpPr>
          <p:grpSpPr>
            <a:xfrm>
              <a:off x="724986" y="3605478"/>
              <a:ext cx="1368681" cy="682918"/>
              <a:chOff x="724986" y="3605478"/>
              <a:chExt cx="1368681" cy="682918"/>
            </a:xfrm>
          </p:grpSpPr>
          <p:grpSp>
            <p:nvGrpSpPr>
              <p:cNvPr id="5368" name="Google Shape;5368;p76"/>
              <p:cNvGrpSpPr/>
              <p:nvPr/>
            </p:nvGrpSpPr>
            <p:grpSpPr>
              <a:xfrm>
                <a:off x="1498221" y="4047614"/>
                <a:ext cx="529172" cy="240783"/>
                <a:chOff x="1498221" y="4047614"/>
                <a:chExt cx="529172" cy="240783"/>
              </a:xfrm>
            </p:grpSpPr>
            <p:grpSp>
              <p:nvGrpSpPr>
                <p:cNvPr id="5369" name="Google Shape;5369;p76"/>
                <p:cNvGrpSpPr/>
                <p:nvPr/>
              </p:nvGrpSpPr>
              <p:grpSpPr>
                <a:xfrm>
                  <a:off x="1826655" y="4224370"/>
                  <a:ext cx="200738" cy="25631"/>
                  <a:chOff x="1826655" y="4224370"/>
                  <a:chExt cx="200738" cy="25631"/>
                </a:xfrm>
              </p:grpSpPr>
              <p:sp>
                <p:nvSpPr>
                  <p:cNvPr id="5370" name="Google Shape;5370;p7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6"/>
                <p:cNvGrpSpPr/>
                <p:nvPr/>
              </p:nvGrpSpPr>
              <p:grpSpPr>
                <a:xfrm>
                  <a:off x="1498221" y="4047614"/>
                  <a:ext cx="328444" cy="240783"/>
                  <a:chOff x="1498221" y="4047614"/>
                  <a:chExt cx="328444" cy="240783"/>
                </a:xfrm>
              </p:grpSpPr>
              <p:sp>
                <p:nvSpPr>
                  <p:cNvPr id="5373" name="Google Shape;5373;p7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6"/>
                  <p:cNvGrpSpPr/>
                  <p:nvPr/>
                </p:nvGrpSpPr>
                <p:grpSpPr>
                  <a:xfrm>
                    <a:off x="1498221" y="4047614"/>
                    <a:ext cx="150566" cy="190416"/>
                    <a:chOff x="1498221" y="4047614"/>
                    <a:chExt cx="150566" cy="190416"/>
                  </a:xfrm>
                </p:grpSpPr>
                <p:sp>
                  <p:nvSpPr>
                    <p:cNvPr id="5375" name="Google Shape;5375;p7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7" name="Google Shape;5377;p76"/>
              <p:cNvGrpSpPr/>
              <p:nvPr/>
            </p:nvGrpSpPr>
            <p:grpSpPr>
              <a:xfrm>
                <a:off x="1560718" y="3800594"/>
                <a:ext cx="532948" cy="302090"/>
                <a:chOff x="1560718" y="3800594"/>
                <a:chExt cx="532948" cy="302090"/>
              </a:xfrm>
            </p:grpSpPr>
            <p:grpSp>
              <p:nvGrpSpPr>
                <p:cNvPr id="5378" name="Google Shape;5378;p76"/>
                <p:cNvGrpSpPr/>
                <p:nvPr/>
              </p:nvGrpSpPr>
              <p:grpSpPr>
                <a:xfrm>
                  <a:off x="1912179" y="3827344"/>
                  <a:ext cx="181487" cy="25631"/>
                  <a:chOff x="1912179" y="3827344"/>
                  <a:chExt cx="181487" cy="25631"/>
                </a:xfrm>
              </p:grpSpPr>
              <p:sp>
                <p:nvSpPr>
                  <p:cNvPr id="5379" name="Google Shape;5379;p7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76"/>
                <p:cNvGrpSpPr/>
                <p:nvPr/>
              </p:nvGrpSpPr>
              <p:grpSpPr>
                <a:xfrm>
                  <a:off x="1912179" y="4044505"/>
                  <a:ext cx="181487" cy="25622"/>
                  <a:chOff x="1912179" y="4044506"/>
                  <a:chExt cx="181487" cy="25622"/>
                </a:xfrm>
              </p:grpSpPr>
              <p:sp>
                <p:nvSpPr>
                  <p:cNvPr id="5382" name="Google Shape;5382;p7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76"/>
                <p:cNvGrpSpPr/>
                <p:nvPr/>
              </p:nvGrpSpPr>
              <p:grpSpPr>
                <a:xfrm>
                  <a:off x="1560718" y="3800594"/>
                  <a:ext cx="351472" cy="302090"/>
                  <a:chOff x="1560718" y="3800594"/>
                  <a:chExt cx="351472" cy="302090"/>
                </a:xfrm>
              </p:grpSpPr>
              <p:grpSp>
                <p:nvGrpSpPr>
                  <p:cNvPr id="5385" name="Google Shape;5385;p76"/>
                  <p:cNvGrpSpPr/>
                  <p:nvPr/>
                </p:nvGrpSpPr>
                <p:grpSpPr>
                  <a:xfrm>
                    <a:off x="1560718" y="3842857"/>
                    <a:ext cx="173586" cy="217131"/>
                    <a:chOff x="1560718" y="3842857"/>
                    <a:chExt cx="173586" cy="217131"/>
                  </a:xfrm>
                </p:grpSpPr>
                <p:sp>
                  <p:nvSpPr>
                    <p:cNvPr id="5386" name="Google Shape;5386;p7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9" name="Google Shape;5389;p7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91" name="Google Shape;5391;p7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76"/>
              <p:cNvGrpSpPr/>
              <p:nvPr/>
            </p:nvGrpSpPr>
            <p:grpSpPr>
              <a:xfrm>
                <a:off x="785350" y="3605478"/>
                <a:ext cx="535311" cy="249245"/>
                <a:chOff x="785350" y="3605478"/>
                <a:chExt cx="535311" cy="249245"/>
              </a:xfrm>
            </p:grpSpPr>
            <p:grpSp>
              <p:nvGrpSpPr>
                <p:cNvPr id="5393" name="Google Shape;5393;p76"/>
                <p:cNvGrpSpPr/>
                <p:nvPr/>
              </p:nvGrpSpPr>
              <p:grpSpPr>
                <a:xfrm>
                  <a:off x="785350" y="3605478"/>
                  <a:ext cx="376191" cy="102736"/>
                  <a:chOff x="785350" y="3605478"/>
                  <a:chExt cx="376191" cy="102736"/>
                </a:xfrm>
              </p:grpSpPr>
              <p:sp>
                <p:nvSpPr>
                  <p:cNvPr id="5394" name="Google Shape;5394;p7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76"/>
                <p:cNvGrpSpPr/>
                <p:nvPr/>
              </p:nvGrpSpPr>
              <p:grpSpPr>
                <a:xfrm>
                  <a:off x="1161530" y="3655851"/>
                  <a:ext cx="159131" cy="198872"/>
                  <a:chOff x="1161530" y="3655851"/>
                  <a:chExt cx="159131" cy="198872"/>
                </a:xfrm>
              </p:grpSpPr>
              <p:sp>
                <p:nvSpPr>
                  <p:cNvPr id="5398" name="Google Shape;5398;p7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0" name="Google Shape;5400;p76"/>
              <p:cNvGrpSpPr/>
              <p:nvPr/>
            </p:nvGrpSpPr>
            <p:grpSpPr>
              <a:xfrm>
                <a:off x="785350" y="4047614"/>
                <a:ext cx="535311" cy="240783"/>
                <a:chOff x="785350" y="4047614"/>
                <a:chExt cx="535311" cy="240783"/>
              </a:xfrm>
            </p:grpSpPr>
            <p:grpSp>
              <p:nvGrpSpPr>
                <p:cNvPr id="5401" name="Google Shape;5401;p76"/>
                <p:cNvGrpSpPr/>
                <p:nvPr/>
              </p:nvGrpSpPr>
              <p:grpSpPr>
                <a:xfrm>
                  <a:off x="1161636" y="4047614"/>
                  <a:ext cx="159025" cy="190415"/>
                  <a:chOff x="1161636" y="4047614"/>
                  <a:chExt cx="159025" cy="190415"/>
                </a:xfrm>
              </p:grpSpPr>
              <p:sp>
                <p:nvSpPr>
                  <p:cNvPr id="5402" name="Google Shape;5402;p7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6"/>
                <p:cNvGrpSpPr/>
                <p:nvPr/>
              </p:nvGrpSpPr>
              <p:grpSpPr>
                <a:xfrm>
                  <a:off x="785350" y="4185661"/>
                  <a:ext cx="376191" cy="102736"/>
                  <a:chOff x="785350" y="4185661"/>
                  <a:chExt cx="376191" cy="102736"/>
                </a:xfrm>
              </p:grpSpPr>
              <p:sp>
                <p:nvSpPr>
                  <p:cNvPr id="5405" name="Google Shape;5405;p7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8" name="Google Shape;5408;p76"/>
              <p:cNvGrpSpPr/>
              <p:nvPr/>
            </p:nvGrpSpPr>
            <p:grpSpPr>
              <a:xfrm>
                <a:off x="1501054" y="3605478"/>
                <a:ext cx="526340" cy="249240"/>
                <a:chOff x="1501054" y="3605478"/>
                <a:chExt cx="526340" cy="249240"/>
              </a:xfrm>
            </p:grpSpPr>
            <p:grpSp>
              <p:nvGrpSpPr>
                <p:cNvPr id="5409" name="Google Shape;5409;p76"/>
                <p:cNvGrpSpPr/>
                <p:nvPr/>
              </p:nvGrpSpPr>
              <p:grpSpPr>
                <a:xfrm>
                  <a:off x="1834208" y="3643867"/>
                  <a:ext cx="193185" cy="25622"/>
                  <a:chOff x="1834208" y="3643867"/>
                  <a:chExt cx="193185" cy="25622"/>
                </a:xfrm>
              </p:grpSpPr>
              <p:sp>
                <p:nvSpPr>
                  <p:cNvPr id="5410" name="Google Shape;5410;p7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6"/>
                <p:cNvGrpSpPr/>
                <p:nvPr/>
              </p:nvGrpSpPr>
              <p:grpSpPr>
                <a:xfrm>
                  <a:off x="1501054" y="3605478"/>
                  <a:ext cx="333165" cy="249240"/>
                  <a:chOff x="1501054" y="3605478"/>
                  <a:chExt cx="333165" cy="249240"/>
                </a:xfrm>
              </p:grpSpPr>
              <p:sp>
                <p:nvSpPr>
                  <p:cNvPr id="5413" name="Google Shape;5413;p7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4" name="Google Shape;5414;p76"/>
                  <p:cNvGrpSpPr/>
                  <p:nvPr/>
                </p:nvGrpSpPr>
                <p:grpSpPr>
                  <a:xfrm>
                    <a:off x="1501054" y="3655851"/>
                    <a:ext cx="155286" cy="198867"/>
                    <a:chOff x="1501054" y="3655851"/>
                    <a:chExt cx="155286" cy="198867"/>
                  </a:xfrm>
                </p:grpSpPr>
                <p:sp>
                  <p:nvSpPr>
                    <p:cNvPr id="5415" name="Google Shape;5415;p7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17" name="Google Shape;5417;p76"/>
              <p:cNvGrpSpPr/>
              <p:nvPr/>
            </p:nvGrpSpPr>
            <p:grpSpPr>
              <a:xfrm>
                <a:off x="724986" y="3800594"/>
                <a:ext cx="532950" cy="302090"/>
                <a:chOff x="724986" y="3800594"/>
                <a:chExt cx="532950" cy="302090"/>
              </a:xfrm>
            </p:grpSpPr>
            <p:grpSp>
              <p:nvGrpSpPr>
                <p:cNvPr id="5418" name="Google Shape;5418;p76"/>
                <p:cNvGrpSpPr/>
                <p:nvPr/>
              </p:nvGrpSpPr>
              <p:grpSpPr>
                <a:xfrm>
                  <a:off x="724986" y="4044367"/>
                  <a:ext cx="181314" cy="25626"/>
                  <a:chOff x="724986" y="4044367"/>
                  <a:chExt cx="181314" cy="25626"/>
                </a:xfrm>
              </p:grpSpPr>
              <p:sp>
                <p:nvSpPr>
                  <p:cNvPr id="5419" name="Google Shape;5419;p7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76"/>
                <p:cNvGrpSpPr/>
                <p:nvPr/>
              </p:nvGrpSpPr>
              <p:grpSpPr>
                <a:xfrm>
                  <a:off x="906290" y="3800594"/>
                  <a:ext cx="351646" cy="302090"/>
                  <a:chOff x="906290" y="3800594"/>
                  <a:chExt cx="351646" cy="302090"/>
                </a:xfrm>
              </p:grpSpPr>
              <p:grpSp>
                <p:nvGrpSpPr>
                  <p:cNvPr id="5422" name="Google Shape;5422;p76"/>
                  <p:cNvGrpSpPr/>
                  <p:nvPr/>
                </p:nvGrpSpPr>
                <p:grpSpPr>
                  <a:xfrm>
                    <a:off x="1084172" y="3842857"/>
                    <a:ext cx="173764" cy="217131"/>
                    <a:chOff x="1084172" y="3842857"/>
                    <a:chExt cx="173764" cy="217131"/>
                  </a:xfrm>
                </p:grpSpPr>
                <p:grpSp>
                  <p:nvGrpSpPr>
                    <p:cNvPr id="5423" name="Google Shape;5423;p76"/>
                    <p:cNvGrpSpPr/>
                    <p:nvPr/>
                  </p:nvGrpSpPr>
                  <p:grpSpPr>
                    <a:xfrm>
                      <a:off x="1156862" y="3936509"/>
                      <a:ext cx="101073" cy="25622"/>
                      <a:chOff x="1156862" y="3936509"/>
                      <a:chExt cx="101073" cy="25622"/>
                    </a:xfrm>
                  </p:grpSpPr>
                  <p:sp>
                    <p:nvSpPr>
                      <p:cNvPr id="5424" name="Google Shape;5424;p7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6" name="Google Shape;5426;p7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7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6"/>
                <p:cNvGrpSpPr/>
                <p:nvPr/>
              </p:nvGrpSpPr>
              <p:grpSpPr>
                <a:xfrm>
                  <a:off x="724986" y="3830189"/>
                  <a:ext cx="189533" cy="25626"/>
                  <a:chOff x="724986" y="3830189"/>
                  <a:chExt cx="189533" cy="25626"/>
                </a:xfrm>
              </p:grpSpPr>
              <p:sp>
                <p:nvSpPr>
                  <p:cNvPr id="5430" name="Google Shape;5430;p7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32" name="Google Shape;5432;p76"/>
          <p:cNvGrpSpPr/>
          <p:nvPr/>
        </p:nvGrpSpPr>
        <p:grpSpPr>
          <a:xfrm>
            <a:off x="2253298" y="2249677"/>
            <a:ext cx="948701" cy="935378"/>
            <a:chOff x="2253298" y="2428317"/>
            <a:chExt cx="948701" cy="935378"/>
          </a:xfrm>
        </p:grpSpPr>
        <p:sp>
          <p:nvSpPr>
            <p:cNvPr id="5433" name="Google Shape;5433;p7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9" name="Shape 5469"/>
        <p:cNvGrpSpPr/>
        <p:nvPr/>
      </p:nvGrpSpPr>
      <p:grpSpPr>
        <a:xfrm>
          <a:off x="0" y="0"/>
          <a:ext cx="0" cy="0"/>
          <a:chOff x="0" y="0"/>
          <a:chExt cx="0" cy="0"/>
        </a:xfrm>
      </p:grpSpPr>
      <p:grpSp>
        <p:nvGrpSpPr>
          <p:cNvPr id="5470" name="Google Shape;5470;p77"/>
          <p:cNvGrpSpPr/>
          <p:nvPr/>
        </p:nvGrpSpPr>
        <p:grpSpPr>
          <a:xfrm>
            <a:off x="3339744" y="952977"/>
            <a:ext cx="2363393" cy="1017867"/>
            <a:chOff x="3292400" y="1219146"/>
            <a:chExt cx="2615240" cy="1110239"/>
          </a:xfrm>
        </p:grpSpPr>
        <p:sp>
          <p:nvSpPr>
            <p:cNvPr id="5471" name="Google Shape;5471;p7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72" name="Google Shape;5472;p7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3" name="Google Shape;5473;p7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74" name="Google Shape;5474;p7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75" name="Google Shape;5475;p7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476" name="Google Shape;5476;p7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477" name="Google Shape;5477;p7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478" name="Google Shape;5478;p7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479" name="Google Shape;5479;p7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480" name="Google Shape;5480;p7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481" name="Google Shape;5481;p7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82" name="Google Shape;5482;p7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83" name="Google Shape;5483;p7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84" name="Google Shape;5484;p7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85" name="Google Shape;5485;p77"/>
            <p:cNvGrpSpPr/>
            <p:nvPr/>
          </p:nvGrpSpPr>
          <p:grpSpPr>
            <a:xfrm>
              <a:off x="3748438" y="1378608"/>
              <a:ext cx="2159202" cy="903971"/>
              <a:chOff x="1683525" y="2179850"/>
              <a:chExt cx="4519050" cy="2134525"/>
            </a:xfrm>
          </p:grpSpPr>
          <p:sp>
            <p:nvSpPr>
              <p:cNvPr id="5486" name="Google Shape;5486;p7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7" name="Google Shape;5487;p7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8" name="Google Shape;5488;p7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9" name="Google Shape;5489;p7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0" name="Google Shape;5490;p7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1" name="Google Shape;5491;p7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2" name="Google Shape;5492;p7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3" name="Google Shape;5493;p7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4" name="Google Shape;5494;p7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5" name="Google Shape;5495;p7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7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7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98" name="Google Shape;5498;p77"/>
          <p:cNvGraphicFramePr/>
          <p:nvPr/>
        </p:nvGraphicFramePr>
        <p:xfrm>
          <a:off x="5935838" y="2130450"/>
          <a:ext cx="3000000" cy="3000000"/>
        </p:xfrm>
        <a:graphic>
          <a:graphicData uri="http://schemas.openxmlformats.org/drawingml/2006/table">
            <a:tbl>
              <a:tblPr>
                <a:noFill/>
                <a:tableStyleId>{48B664EF-7DC8-4F2E-B3FD-EDB6F775AFFD}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99" name="Google Shape;5499;p77"/>
          <p:cNvGrpSpPr/>
          <p:nvPr/>
        </p:nvGrpSpPr>
        <p:grpSpPr>
          <a:xfrm>
            <a:off x="5913087" y="3189047"/>
            <a:ext cx="2519825" cy="1001454"/>
            <a:chOff x="1906114" y="789980"/>
            <a:chExt cx="1487676" cy="606868"/>
          </a:xfrm>
        </p:grpSpPr>
        <p:cxnSp>
          <p:nvCxnSpPr>
            <p:cNvPr id="5500" name="Google Shape;5500;p7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01" name="Google Shape;5501;p7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02" name="Google Shape;5502;p7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03" name="Google Shape;5503;p7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04" name="Google Shape;5504;p7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05" name="Google Shape;5505;p7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06" name="Google Shape;5506;p7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07" name="Google Shape;5507;p7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14" name="Google Shape;5514;p7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15" name="Google Shape;5515;p7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16" name="Google Shape;5516;p7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77"/>
          <p:cNvGrpSpPr/>
          <p:nvPr/>
        </p:nvGrpSpPr>
        <p:grpSpPr>
          <a:xfrm>
            <a:off x="712562" y="998005"/>
            <a:ext cx="2394370" cy="976502"/>
            <a:chOff x="749309" y="1112739"/>
            <a:chExt cx="2371603" cy="976502"/>
          </a:xfrm>
        </p:grpSpPr>
        <p:sp>
          <p:nvSpPr>
            <p:cNvPr id="5518" name="Google Shape;5518;p7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50" name="Google Shape;5550;p77"/>
          <p:cNvGraphicFramePr/>
          <p:nvPr/>
        </p:nvGraphicFramePr>
        <p:xfrm>
          <a:off x="5935863" y="996300"/>
          <a:ext cx="3000000" cy="3000000"/>
        </p:xfrm>
        <a:graphic>
          <a:graphicData uri="http://schemas.openxmlformats.org/drawingml/2006/table">
            <a:tbl>
              <a:tblPr>
                <a:noFill/>
                <a:tableStyleId>{48B664EF-7DC8-4F2E-B3FD-EDB6F775AFFD}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51" name="Google Shape;5551;p77"/>
          <p:cNvGraphicFramePr/>
          <p:nvPr/>
        </p:nvGraphicFramePr>
        <p:xfrm>
          <a:off x="3342575" y="2130450"/>
          <a:ext cx="3000000" cy="3000000"/>
        </p:xfrm>
        <a:graphic>
          <a:graphicData uri="http://schemas.openxmlformats.org/drawingml/2006/table">
            <a:tbl>
              <a:tblPr>
                <a:noFill/>
                <a:tableStyleId>{48B664EF-7DC8-4F2E-B3FD-EDB6F775AFFD}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52" name="Google Shape;5552;p77"/>
          <p:cNvGrpSpPr/>
          <p:nvPr/>
        </p:nvGrpSpPr>
        <p:grpSpPr>
          <a:xfrm>
            <a:off x="4086504" y="2517093"/>
            <a:ext cx="1517436" cy="74460"/>
            <a:chOff x="3980086" y="2804397"/>
            <a:chExt cx="1227600" cy="66900"/>
          </a:xfrm>
        </p:grpSpPr>
        <p:sp>
          <p:nvSpPr>
            <p:cNvPr id="5553" name="Google Shape;5553;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7"/>
          <p:cNvGrpSpPr/>
          <p:nvPr/>
        </p:nvGrpSpPr>
        <p:grpSpPr>
          <a:xfrm>
            <a:off x="4711569" y="2809680"/>
            <a:ext cx="892956" cy="74460"/>
            <a:chOff x="3980086" y="2804397"/>
            <a:chExt cx="1227600" cy="66900"/>
          </a:xfrm>
        </p:grpSpPr>
        <p:sp>
          <p:nvSpPr>
            <p:cNvPr id="5556" name="Google Shape;5556;p7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7"/>
          <p:cNvGrpSpPr/>
          <p:nvPr/>
        </p:nvGrpSpPr>
        <p:grpSpPr>
          <a:xfrm>
            <a:off x="3344661" y="3168563"/>
            <a:ext cx="2363244" cy="1005943"/>
            <a:chOff x="3358415" y="3361302"/>
            <a:chExt cx="2363244" cy="1024695"/>
          </a:xfrm>
        </p:grpSpPr>
        <p:grpSp>
          <p:nvGrpSpPr>
            <p:cNvPr id="5559" name="Google Shape;5559;p77"/>
            <p:cNvGrpSpPr/>
            <p:nvPr/>
          </p:nvGrpSpPr>
          <p:grpSpPr>
            <a:xfrm>
              <a:off x="3358415" y="3361302"/>
              <a:ext cx="441300" cy="1024695"/>
              <a:chOff x="3358415" y="3361302"/>
              <a:chExt cx="441300" cy="1024695"/>
            </a:xfrm>
          </p:grpSpPr>
          <p:sp>
            <p:nvSpPr>
              <p:cNvPr id="5560" name="Google Shape;5560;p7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77"/>
            <p:cNvGrpSpPr/>
            <p:nvPr/>
          </p:nvGrpSpPr>
          <p:grpSpPr>
            <a:xfrm>
              <a:off x="3838901" y="3361302"/>
              <a:ext cx="441300" cy="1024695"/>
              <a:chOff x="3838901" y="3361302"/>
              <a:chExt cx="441300" cy="1024695"/>
            </a:xfrm>
          </p:grpSpPr>
          <p:sp>
            <p:nvSpPr>
              <p:cNvPr id="5567" name="Google Shape;5567;p7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7"/>
            <p:cNvGrpSpPr/>
            <p:nvPr/>
          </p:nvGrpSpPr>
          <p:grpSpPr>
            <a:xfrm>
              <a:off x="4319387" y="3361302"/>
              <a:ext cx="441300" cy="1024695"/>
              <a:chOff x="4319387" y="3361302"/>
              <a:chExt cx="441300" cy="1024695"/>
            </a:xfrm>
          </p:grpSpPr>
          <p:sp>
            <p:nvSpPr>
              <p:cNvPr id="5574" name="Google Shape;5574;p7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77"/>
            <p:cNvGrpSpPr/>
            <p:nvPr/>
          </p:nvGrpSpPr>
          <p:grpSpPr>
            <a:xfrm>
              <a:off x="4799873" y="3361302"/>
              <a:ext cx="441300" cy="1024695"/>
              <a:chOff x="4799873" y="3361302"/>
              <a:chExt cx="441300" cy="1024695"/>
            </a:xfrm>
          </p:grpSpPr>
          <p:sp>
            <p:nvSpPr>
              <p:cNvPr id="5581" name="Google Shape;5581;p7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77"/>
            <p:cNvGrpSpPr/>
            <p:nvPr/>
          </p:nvGrpSpPr>
          <p:grpSpPr>
            <a:xfrm>
              <a:off x="5280360" y="3361302"/>
              <a:ext cx="441300" cy="1024695"/>
              <a:chOff x="5280360" y="3361302"/>
              <a:chExt cx="441300" cy="1024695"/>
            </a:xfrm>
          </p:grpSpPr>
          <p:sp>
            <p:nvSpPr>
              <p:cNvPr id="5588" name="Google Shape;5588;p7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94" name="Google Shape;5594;p77"/>
          <p:cNvGraphicFramePr/>
          <p:nvPr/>
        </p:nvGraphicFramePr>
        <p:xfrm>
          <a:off x="711088" y="2130450"/>
          <a:ext cx="3000000" cy="3000000"/>
        </p:xfrm>
        <a:graphic>
          <a:graphicData uri="http://schemas.openxmlformats.org/drawingml/2006/table">
            <a:tbl>
              <a:tblPr>
                <a:noFill/>
                <a:tableStyleId>{48B664EF-7DC8-4F2E-B3FD-EDB6F775AFFD}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95" name="Google Shape;5595;p77"/>
          <p:cNvGrpSpPr/>
          <p:nvPr/>
        </p:nvGrpSpPr>
        <p:grpSpPr>
          <a:xfrm>
            <a:off x="712613" y="3180175"/>
            <a:ext cx="2403614" cy="1005900"/>
            <a:chOff x="726450" y="3372825"/>
            <a:chExt cx="2403614" cy="1005900"/>
          </a:xfrm>
        </p:grpSpPr>
        <p:grpSp>
          <p:nvGrpSpPr>
            <p:cNvPr id="5596" name="Google Shape;5596;p77"/>
            <p:cNvGrpSpPr/>
            <p:nvPr/>
          </p:nvGrpSpPr>
          <p:grpSpPr>
            <a:xfrm>
              <a:off x="726450" y="3696000"/>
              <a:ext cx="2403614" cy="500898"/>
              <a:chOff x="726450" y="3696000"/>
              <a:chExt cx="2403614" cy="500898"/>
            </a:xfrm>
          </p:grpSpPr>
          <p:sp>
            <p:nvSpPr>
              <p:cNvPr id="5597" name="Google Shape;5597;p7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98" name="Google Shape;5598;p7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99" name="Google Shape;5599;p77"/>
            <p:cNvGrpSpPr/>
            <p:nvPr/>
          </p:nvGrpSpPr>
          <p:grpSpPr>
            <a:xfrm>
              <a:off x="1348050" y="3372825"/>
              <a:ext cx="1720425" cy="1005900"/>
              <a:chOff x="1348050" y="3372825"/>
              <a:chExt cx="1720425" cy="1005900"/>
            </a:xfrm>
          </p:grpSpPr>
          <p:sp>
            <p:nvSpPr>
              <p:cNvPr id="5600" name="Google Shape;5600;p7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1" name="Google Shape;5601;p7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2" name="Google Shape;5602;p7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3" name="Google Shape;5603;p7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04" name="Google Shape;5604;p7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05" name="Google Shape;5605;p77"/>
            <p:cNvGrpSpPr/>
            <p:nvPr/>
          </p:nvGrpSpPr>
          <p:grpSpPr>
            <a:xfrm>
              <a:off x="1455707" y="3731058"/>
              <a:ext cx="1491150" cy="417657"/>
              <a:chOff x="1455707" y="3731058"/>
              <a:chExt cx="1491150" cy="417657"/>
            </a:xfrm>
          </p:grpSpPr>
          <p:grpSp>
            <p:nvGrpSpPr>
              <p:cNvPr id="5606" name="Google Shape;5606;p77"/>
              <p:cNvGrpSpPr/>
              <p:nvPr/>
            </p:nvGrpSpPr>
            <p:grpSpPr>
              <a:xfrm>
                <a:off x="1472938" y="3745828"/>
                <a:ext cx="72126" cy="53788"/>
                <a:chOff x="1472938" y="3745828"/>
                <a:chExt cx="72126" cy="53788"/>
              </a:xfrm>
            </p:grpSpPr>
            <p:sp>
              <p:nvSpPr>
                <p:cNvPr id="5607" name="Google Shape;5607;p7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77"/>
              <p:cNvGrpSpPr/>
              <p:nvPr/>
            </p:nvGrpSpPr>
            <p:grpSpPr>
              <a:xfrm>
                <a:off x="1819181" y="4089633"/>
                <a:ext cx="72126" cy="53788"/>
                <a:chOff x="1819181" y="4089633"/>
                <a:chExt cx="72126" cy="53788"/>
              </a:xfrm>
            </p:grpSpPr>
            <p:sp>
              <p:nvSpPr>
                <p:cNvPr id="5610" name="Google Shape;5610;p7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77"/>
              <p:cNvGrpSpPr/>
              <p:nvPr/>
            </p:nvGrpSpPr>
            <p:grpSpPr>
              <a:xfrm>
                <a:off x="1455707" y="4084171"/>
                <a:ext cx="64321" cy="64544"/>
                <a:chOff x="1455707" y="4084171"/>
                <a:chExt cx="64321" cy="64544"/>
              </a:xfrm>
            </p:grpSpPr>
            <p:sp>
              <p:nvSpPr>
                <p:cNvPr id="5613" name="Google Shape;5613;p7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77"/>
              <p:cNvGrpSpPr/>
              <p:nvPr/>
            </p:nvGrpSpPr>
            <p:grpSpPr>
              <a:xfrm>
                <a:off x="1818610" y="3731058"/>
                <a:ext cx="64321" cy="64544"/>
                <a:chOff x="1818610" y="3731058"/>
                <a:chExt cx="64321" cy="64544"/>
              </a:xfrm>
            </p:grpSpPr>
            <p:sp>
              <p:nvSpPr>
                <p:cNvPr id="5616" name="Google Shape;5616;p7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77"/>
              <p:cNvGrpSpPr/>
              <p:nvPr/>
            </p:nvGrpSpPr>
            <p:grpSpPr>
              <a:xfrm>
                <a:off x="2172491" y="4089633"/>
                <a:ext cx="72126" cy="53788"/>
                <a:chOff x="2172491" y="4089633"/>
                <a:chExt cx="72126" cy="53788"/>
              </a:xfrm>
            </p:grpSpPr>
            <p:sp>
              <p:nvSpPr>
                <p:cNvPr id="5619" name="Google Shape;5619;p7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77"/>
              <p:cNvGrpSpPr/>
              <p:nvPr/>
            </p:nvGrpSpPr>
            <p:grpSpPr>
              <a:xfrm>
                <a:off x="2171920" y="3731058"/>
                <a:ext cx="64321" cy="64544"/>
                <a:chOff x="2171920" y="3731058"/>
                <a:chExt cx="64321" cy="64544"/>
              </a:xfrm>
            </p:grpSpPr>
            <p:sp>
              <p:nvSpPr>
                <p:cNvPr id="5622" name="Google Shape;5622;p7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77"/>
              <p:cNvGrpSpPr/>
              <p:nvPr/>
            </p:nvGrpSpPr>
            <p:grpSpPr>
              <a:xfrm>
                <a:off x="2874730" y="3745828"/>
                <a:ext cx="72126" cy="53788"/>
                <a:chOff x="2874730" y="3745828"/>
                <a:chExt cx="72126" cy="53788"/>
              </a:xfrm>
            </p:grpSpPr>
            <p:sp>
              <p:nvSpPr>
                <p:cNvPr id="5625" name="Google Shape;5625;p7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77"/>
              <p:cNvGrpSpPr/>
              <p:nvPr/>
            </p:nvGrpSpPr>
            <p:grpSpPr>
              <a:xfrm>
                <a:off x="2878589" y="4081481"/>
                <a:ext cx="64321" cy="64544"/>
                <a:chOff x="2878589" y="4081481"/>
                <a:chExt cx="64321" cy="64544"/>
              </a:xfrm>
            </p:grpSpPr>
            <p:sp>
              <p:nvSpPr>
                <p:cNvPr id="5628" name="Google Shape;5628;p7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77"/>
              <p:cNvGrpSpPr/>
              <p:nvPr/>
            </p:nvGrpSpPr>
            <p:grpSpPr>
              <a:xfrm>
                <a:off x="2525796" y="4089633"/>
                <a:ext cx="72126" cy="53788"/>
                <a:chOff x="2525796" y="4089633"/>
                <a:chExt cx="72126" cy="53788"/>
              </a:xfrm>
            </p:grpSpPr>
            <p:sp>
              <p:nvSpPr>
                <p:cNvPr id="5631" name="Google Shape;5631;p7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7"/>
              <p:cNvGrpSpPr/>
              <p:nvPr/>
            </p:nvGrpSpPr>
            <p:grpSpPr>
              <a:xfrm>
                <a:off x="2525225" y="3731058"/>
                <a:ext cx="64321" cy="64544"/>
                <a:chOff x="2525225" y="3731058"/>
                <a:chExt cx="64321" cy="64544"/>
              </a:xfrm>
            </p:grpSpPr>
            <p:sp>
              <p:nvSpPr>
                <p:cNvPr id="5634" name="Google Shape;5634;p7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9" name="Shape 5639"/>
        <p:cNvGrpSpPr/>
        <p:nvPr/>
      </p:nvGrpSpPr>
      <p:grpSpPr>
        <a:xfrm>
          <a:off x="0" y="0"/>
          <a:ext cx="0" cy="0"/>
          <a:chOff x="0" y="0"/>
          <a:chExt cx="0" cy="0"/>
        </a:xfrm>
      </p:grpSpPr>
      <p:grpSp>
        <p:nvGrpSpPr>
          <p:cNvPr id="5640" name="Google Shape;5640;p78"/>
          <p:cNvGrpSpPr/>
          <p:nvPr/>
        </p:nvGrpSpPr>
        <p:grpSpPr>
          <a:xfrm>
            <a:off x="716991" y="971306"/>
            <a:ext cx="845921" cy="690752"/>
            <a:chOff x="732428" y="1198513"/>
            <a:chExt cx="845921" cy="690752"/>
          </a:xfrm>
        </p:grpSpPr>
        <p:grpSp>
          <p:nvGrpSpPr>
            <p:cNvPr id="5641" name="Google Shape;5641;p78"/>
            <p:cNvGrpSpPr/>
            <p:nvPr/>
          </p:nvGrpSpPr>
          <p:grpSpPr>
            <a:xfrm>
              <a:off x="823030" y="1198513"/>
              <a:ext cx="755319" cy="690752"/>
              <a:chOff x="823030" y="1198513"/>
              <a:chExt cx="755319" cy="690752"/>
            </a:xfrm>
          </p:grpSpPr>
          <p:sp>
            <p:nvSpPr>
              <p:cNvPr id="5642" name="Google Shape;5642;p7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78"/>
            <p:cNvGrpSpPr/>
            <p:nvPr/>
          </p:nvGrpSpPr>
          <p:grpSpPr>
            <a:xfrm>
              <a:off x="732428" y="1239937"/>
              <a:ext cx="739912" cy="607886"/>
              <a:chOff x="732428" y="1239937"/>
              <a:chExt cx="739912" cy="607886"/>
            </a:xfrm>
          </p:grpSpPr>
          <p:sp>
            <p:nvSpPr>
              <p:cNvPr id="5645" name="Google Shape;5645;p7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78"/>
            <p:cNvGrpSpPr/>
            <p:nvPr/>
          </p:nvGrpSpPr>
          <p:grpSpPr>
            <a:xfrm>
              <a:off x="732428" y="1277018"/>
              <a:ext cx="702832" cy="533758"/>
              <a:chOff x="732428" y="1277018"/>
              <a:chExt cx="702832" cy="533758"/>
            </a:xfrm>
          </p:grpSpPr>
          <p:sp>
            <p:nvSpPr>
              <p:cNvPr id="5648" name="Google Shape;5648;p7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78"/>
            <p:cNvGrpSpPr/>
            <p:nvPr/>
          </p:nvGrpSpPr>
          <p:grpSpPr>
            <a:xfrm>
              <a:off x="931170" y="1306653"/>
              <a:ext cx="647179" cy="474455"/>
              <a:chOff x="931170" y="1306653"/>
              <a:chExt cx="647179" cy="474455"/>
            </a:xfrm>
          </p:grpSpPr>
          <p:sp>
            <p:nvSpPr>
              <p:cNvPr id="5651" name="Google Shape;5651;p7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3" name="Google Shape;5653;p7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78"/>
          <p:cNvGrpSpPr/>
          <p:nvPr/>
        </p:nvGrpSpPr>
        <p:grpSpPr>
          <a:xfrm>
            <a:off x="3948600" y="971313"/>
            <a:ext cx="634656" cy="699982"/>
            <a:chOff x="5985650" y="2860025"/>
            <a:chExt cx="1396075" cy="1539775"/>
          </a:xfrm>
        </p:grpSpPr>
        <p:sp>
          <p:nvSpPr>
            <p:cNvPr id="5655" name="Google Shape;5655;p7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78"/>
          <p:cNvGrpSpPr/>
          <p:nvPr/>
        </p:nvGrpSpPr>
        <p:grpSpPr>
          <a:xfrm>
            <a:off x="4704250" y="971306"/>
            <a:ext cx="725845" cy="699975"/>
            <a:chOff x="4249973" y="1201875"/>
            <a:chExt cx="1958568" cy="1888762"/>
          </a:xfrm>
        </p:grpSpPr>
        <p:sp>
          <p:nvSpPr>
            <p:cNvPr id="5688" name="Google Shape;5688;p7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9" name="Google Shape;5689;p78"/>
            <p:cNvGrpSpPr/>
            <p:nvPr/>
          </p:nvGrpSpPr>
          <p:grpSpPr>
            <a:xfrm>
              <a:off x="5853086" y="1789142"/>
              <a:ext cx="355454" cy="1048099"/>
              <a:chOff x="5576108" y="2016725"/>
              <a:chExt cx="565200" cy="1666560"/>
            </a:xfrm>
          </p:grpSpPr>
          <p:sp>
            <p:nvSpPr>
              <p:cNvPr id="5690" name="Google Shape;5690;p7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1" name="Google Shape;5691;p7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78"/>
            <p:cNvGrpSpPr/>
            <p:nvPr/>
          </p:nvGrpSpPr>
          <p:grpSpPr>
            <a:xfrm>
              <a:off x="4869455" y="2691676"/>
              <a:ext cx="1013897" cy="398961"/>
              <a:chOff x="4012057" y="3451825"/>
              <a:chExt cx="1612175" cy="634379"/>
            </a:xfrm>
          </p:grpSpPr>
          <p:sp>
            <p:nvSpPr>
              <p:cNvPr id="5693" name="Google Shape;5693;p7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4" name="Google Shape;5694;p7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8"/>
            <p:cNvGrpSpPr/>
            <p:nvPr/>
          </p:nvGrpSpPr>
          <p:grpSpPr>
            <a:xfrm>
              <a:off x="4276937" y="2155961"/>
              <a:ext cx="651965" cy="891358"/>
              <a:chOff x="3069908" y="2599997"/>
              <a:chExt cx="1036675" cy="1417328"/>
            </a:xfrm>
          </p:grpSpPr>
          <p:sp>
            <p:nvSpPr>
              <p:cNvPr id="5696" name="Google Shape;5696;p7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97" name="Google Shape;5697;p7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78"/>
            <p:cNvGrpSpPr/>
            <p:nvPr/>
          </p:nvGrpSpPr>
          <p:grpSpPr>
            <a:xfrm>
              <a:off x="5054918" y="1201875"/>
              <a:ext cx="999548" cy="602711"/>
              <a:chOff x="4306958" y="1082925"/>
              <a:chExt cx="1589359" cy="958358"/>
            </a:xfrm>
          </p:grpSpPr>
          <p:sp>
            <p:nvSpPr>
              <p:cNvPr id="5699" name="Google Shape;5699;p7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00" name="Google Shape;5700;p7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78"/>
            <p:cNvGrpSpPr/>
            <p:nvPr/>
          </p:nvGrpSpPr>
          <p:grpSpPr>
            <a:xfrm>
              <a:off x="4249973" y="1303451"/>
              <a:ext cx="799317" cy="841334"/>
              <a:chOff x="3027033" y="1244439"/>
              <a:chExt cx="1270977" cy="1337786"/>
            </a:xfrm>
          </p:grpSpPr>
          <p:sp>
            <p:nvSpPr>
              <p:cNvPr id="5702" name="Google Shape;5702;p7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03" name="Google Shape;5703;p7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4" name="Google Shape;5704;p78"/>
          <p:cNvGrpSpPr/>
          <p:nvPr/>
        </p:nvGrpSpPr>
        <p:grpSpPr>
          <a:xfrm>
            <a:off x="4057114" y="1858087"/>
            <a:ext cx="750769" cy="683784"/>
            <a:chOff x="4204684" y="2104422"/>
            <a:chExt cx="699822" cy="637382"/>
          </a:xfrm>
        </p:grpSpPr>
        <p:grpSp>
          <p:nvGrpSpPr>
            <p:cNvPr id="5705" name="Google Shape;5705;p78"/>
            <p:cNvGrpSpPr/>
            <p:nvPr/>
          </p:nvGrpSpPr>
          <p:grpSpPr>
            <a:xfrm>
              <a:off x="4204684" y="2430067"/>
              <a:ext cx="342957" cy="311738"/>
              <a:chOff x="4204684" y="2430067"/>
              <a:chExt cx="342957" cy="311738"/>
            </a:xfrm>
          </p:grpSpPr>
          <p:sp>
            <p:nvSpPr>
              <p:cNvPr id="5706" name="Google Shape;5706;p7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8"/>
            <p:cNvGrpSpPr/>
            <p:nvPr/>
          </p:nvGrpSpPr>
          <p:grpSpPr>
            <a:xfrm>
              <a:off x="4561586" y="2430067"/>
              <a:ext cx="342920" cy="311738"/>
              <a:chOff x="4561586" y="2430067"/>
              <a:chExt cx="342920" cy="311738"/>
            </a:xfrm>
          </p:grpSpPr>
          <p:sp>
            <p:nvSpPr>
              <p:cNvPr id="5709" name="Google Shape;5709;p7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78"/>
            <p:cNvGrpSpPr/>
            <p:nvPr/>
          </p:nvGrpSpPr>
          <p:grpSpPr>
            <a:xfrm>
              <a:off x="4561586" y="2104422"/>
              <a:ext cx="342920" cy="311738"/>
              <a:chOff x="4561586" y="2104422"/>
              <a:chExt cx="342920" cy="311738"/>
            </a:xfrm>
          </p:grpSpPr>
          <p:sp>
            <p:nvSpPr>
              <p:cNvPr id="5712" name="Google Shape;5712;p7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78"/>
            <p:cNvGrpSpPr/>
            <p:nvPr/>
          </p:nvGrpSpPr>
          <p:grpSpPr>
            <a:xfrm>
              <a:off x="4204684" y="2104422"/>
              <a:ext cx="342957" cy="311664"/>
              <a:chOff x="4204684" y="2104422"/>
              <a:chExt cx="342957" cy="311664"/>
            </a:xfrm>
          </p:grpSpPr>
          <p:sp>
            <p:nvSpPr>
              <p:cNvPr id="5715" name="Google Shape;5715;p7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7" name="Google Shape;5717;p78"/>
          <p:cNvGrpSpPr/>
          <p:nvPr/>
        </p:nvGrpSpPr>
        <p:grpSpPr>
          <a:xfrm>
            <a:off x="5521547" y="971301"/>
            <a:ext cx="660591" cy="688867"/>
            <a:chOff x="5830645" y="1267368"/>
            <a:chExt cx="530340" cy="553040"/>
          </a:xfrm>
        </p:grpSpPr>
        <p:sp>
          <p:nvSpPr>
            <p:cNvPr id="5718" name="Google Shape;5718;p7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78"/>
            <p:cNvGrpSpPr/>
            <p:nvPr/>
          </p:nvGrpSpPr>
          <p:grpSpPr>
            <a:xfrm>
              <a:off x="5830645" y="1267368"/>
              <a:ext cx="259743" cy="269909"/>
              <a:chOff x="5830645" y="1267368"/>
              <a:chExt cx="259743" cy="269909"/>
            </a:xfrm>
          </p:grpSpPr>
          <p:sp>
            <p:nvSpPr>
              <p:cNvPr id="5720" name="Google Shape;5720;p7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78"/>
            <p:cNvGrpSpPr/>
            <p:nvPr/>
          </p:nvGrpSpPr>
          <p:grpSpPr>
            <a:xfrm>
              <a:off x="6101293" y="1267368"/>
              <a:ext cx="259692" cy="269909"/>
              <a:chOff x="6101293" y="1267368"/>
              <a:chExt cx="259692" cy="269909"/>
            </a:xfrm>
          </p:grpSpPr>
          <p:sp>
            <p:nvSpPr>
              <p:cNvPr id="5723" name="Google Shape;5723;p7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78"/>
            <p:cNvGrpSpPr/>
            <p:nvPr/>
          </p:nvGrpSpPr>
          <p:grpSpPr>
            <a:xfrm>
              <a:off x="5830645" y="1550500"/>
              <a:ext cx="259692" cy="269909"/>
              <a:chOff x="5830645" y="1550500"/>
              <a:chExt cx="259692" cy="269909"/>
            </a:xfrm>
          </p:grpSpPr>
          <p:sp>
            <p:nvSpPr>
              <p:cNvPr id="5726" name="Google Shape;5726;p7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78"/>
            <p:cNvGrpSpPr/>
            <p:nvPr/>
          </p:nvGrpSpPr>
          <p:grpSpPr>
            <a:xfrm>
              <a:off x="6101293" y="1550500"/>
              <a:ext cx="259692" cy="269909"/>
              <a:chOff x="6101293" y="1550500"/>
              <a:chExt cx="259692" cy="269909"/>
            </a:xfrm>
          </p:grpSpPr>
          <p:sp>
            <p:nvSpPr>
              <p:cNvPr id="5729" name="Google Shape;5729;p7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1" name="Google Shape;5731;p78"/>
          <p:cNvGrpSpPr/>
          <p:nvPr/>
        </p:nvGrpSpPr>
        <p:grpSpPr>
          <a:xfrm>
            <a:off x="723700" y="1861760"/>
            <a:ext cx="697154" cy="679574"/>
            <a:chOff x="2679875" y="2361475"/>
            <a:chExt cx="780425" cy="760575"/>
          </a:xfrm>
        </p:grpSpPr>
        <p:sp>
          <p:nvSpPr>
            <p:cNvPr id="5732" name="Google Shape;5732;p7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8"/>
          <p:cNvGrpSpPr/>
          <p:nvPr/>
        </p:nvGrpSpPr>
        <p:grpSpPr>
          <a:xfrm>
            <a:off x="3122859" y="971352"/>
            <a:ext cx="735829" cy="684547"/>
            <a:chOff x="3351965" y="1148808"/>
            <a:chExt cx="750770" cy="698375"/>
          </a:xfrm>
        </p:grpSpPr>
        <p:grpSp>
          <p:nvGrpSpPr>
            <p:cNvPr id="5739" name="Google Shape;5739;p78"/>
            <p:cNvGrpSpPr/>
            <p:nvPr/>
          </p:nvGrpSpPr>
          <p:grpSpPr>
            <a:xfrm>
              <a:off x="3586796" y="1148808"/>
              <a:ext cx="294857" cy="286830"/>
              <a:chOff x="3750225" y="1774000"/>
              <a:chExt cx="149575" cy="145525"/>
            </a:xfrm>
          </p:grpSpPr>
          <p:sp>
            <p:nvSpPr>
              <p:cNvPr id="5740" name="Google Shape;5740;p7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8"/>
            <p:cNvGrpSpPr/>
            <p:nvPr/>
          </p:nvGrpSpPr>
          <p:grpSpPr>
            <a:xfrm>
              <a:off x="3779245" y="1375768"/>
              <a:ext cx="323490" cy="286978"/>
              <a:chOff x="3847850" y="1889150"/>
              <a:chExt cx="164100" cy="145600"/>
            </a:xfrm>
          </p:grpSpPr>
          <p:sp>
            <p:nvSpPr>
              <p:cNvPr id="5743" name="Google Shape;5743;p7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78"/>
            <p:cNvGrpSpPr/>
            <p:nvPr/>
          </p:nvGrpSpPr>
          <p:grpSpPr>
            <a:xfrm>
              <a:off x="3351965" y="1330435"/>
              <a:ext cx="295449" cy="285401"/>
              <a:chOff x="3631100" y="1866150"/>
              <a:chExt cx="149875" cy="144800"/>
            </a:xfrm>
          </p:grpSpPr>
          <p:sp>
            <p:nvSpPr>
              <p:cNvPr id="5746" name="Google Shape;5746;p7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8"/>
            <p:cNvGrpSpPr/>
            <p:nvPr/>
          </p:nvGrpSpPr>
          <p:grpSpPr>
            <a:xfrm>
              <a:off x="3548208" y="1560352"/>
              <a:ext cx="294808" cy="286830"/>
              <a:chOff x="3730650" y="1982800"/>
              <a:chExt cx="149550" cy="145525"/>
            </a:xfrm>
          </p:grpSpPr>
          <p:sp>
            <p:nvSpPr>
              <p:cNvPr id="5749" name="Google Shape;5749;p7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78"/>
          <p:cNvGrpSpPr/>
          <p:nvPr/>
        </p:nvGrpSpPr>
        <p:grpSpPr>
          <a:xfrm>
            <a:off x="7624512" y="971306"/>
            <a:ext cx="804565" cy="677795"/>
            <a:chOff x="7636443" y="1204988"/>
            <a:chExt cx="804565" cy="677795"/>
          </a:xfrm>
        </p:grpSpPr>
        <p:grpSp>
          <p:nvGrpSpPr>
            <p:cNvPr id="5752" name="Google Shape;5752;p78"/>
            <p:cNvGrpSpPr/>
            <p:nvPr/>
          </p:nvGrpSpPr>
          <p:grpSpPr>
            <a:xfrm>
              <a:off x="7636443" y="1509705"/>
              <a:ext cx="804565" cy="373078"/>
              <a:chOff x="7636443" y="1509705"/>
              <a:chExt cx="804565" cy="373078"/>
            </a:xfrm>
          </p:grpSpPr>
          <p:sp>
            <p:nvSpPr>
              <p:cNvPr id="5753" name="Google Shape;5753;p7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78"/>
            <p:cNvGrpSpPr/>
            <p:nvPr/>
          </p:nvGrpSpPr>
          <p:grpSpPr>
            <a:xfrm>
              <a:off x="7636443" y="1408133"/>
              <a:ext cx="804565" cy="373078"/>
              <a:chOff x="7636443" y="1408133"/>
              <a:chExt cx="804565" cy="373078"/>
            </a:xfrm>
          </p:grpSpPr>
          <p:sp>
            <p:nvSpPr>
              <p:cNvPr id="5756" name="Google Shape;5756;p7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8"/>
            <p:cNvGrpSpPr/>
            <p:nvPr/>
          </p:nvGrpSpPr>
          <p:grpSpPr>
            <a:xfrm>
              <a:off x="7636443" y="1306560"/>
              <a:ext cx="804565" cy="373078"/>
              <a:chOff x="7636443" y="1306560"/>
              <a:chExt cx="804565" cy="373078"/>
            </a:xfrm>
          </p:grpSpPr>
          <p:sp>
            <p:nvSpPr>
              <p:cNvPr id="5759" name="Google Shape;5759;p7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8"/>
            <p:cNvGrpSpPr/>
            <p:nvPr/>
          </p:nvGrpSpPr>
          <p:grpSpPr>
            <a:xfrm>
              <a:off x="7636443" y="1204988"/>
              <a:ext cx="804565" cy="373078"/>
              <a:chOff x="7636443" y="1204988"/>
              <a:chExt cx="804565" cy="373078"/>
            </a:xfrm>
          </p:grpSpPr>
          <p:sp>
            <p:nvSpPr>
              <p:cNvPr id="5762" name="Google Shape;5762;p7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4" name="Google Shape;5764;p78"/>
          <p:cNvGrpSpPr/>
          <p:nvPr/>
        </p:nvGrpSpPr>
        <p:grpSpPr>
          <a:xfrm>
            <a:off x="4963358" y="1878721"/>
            <a:ext cx="661339" cy="661188"/>
            <a:chOff x="3990000" y="975400"/>
            <a:chExt cx="3934200" cy="3933300"/>
          </a:xfrm>
        </p:grpSpPr>
        <p:sp>
          <p:nvSpPr>
            <p:cNvPr id="5765" name="Google Shape;5765;p7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8"/>
          <p:cNvGrpSpPr/>
          <p:nvPr/>
        </p:nvGrpSpPr>
        <p:grpSpPr>
          <a:xfrm>
            <a:off x="6607006" y="1857359"/>
            <a:ext cx="868881" cy="684241"/>
            <a:chOff x="6598259" y="2078634"/>
            <a:chExt cx="868881" cy="684241"/>
          </a:xfrm>
        </p:grpSpPr>
        <p:sp>
          <p:nvSpPr>
            <p:cNvPr id="5770" name="Google Shape;5770;p7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78"/>
            <p:cNvGrpSpPr/>
            <p:nvPr/>
          </p:nvGrpSpPr>
          <p:grpSpPr>
            <a:xfrm>
              <a:off x="6808175" y="2078634"/>
              <a:ext cx="452229" cy="684241"/>
              <a:chOff x="6808175" y="2078634"/>
              <a:chExt cx="452229" cy="684241"/>
            </a:xfrm>
          </p:grpSpPr>
          <p:sp>
            <p:nvSpPr>
              <p:cNvPr id="5777" name="Google Shape;5777;p7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78"/>
              <p:cNvGrpSpPr/>
              <p:nvPr/>
            </p:nvGrpSpPr>
            <p:grpSpPr>
              <a:xfrm>
                <a:off x="6821586" y="2078634"/>
                <a:ext cx="426871" cy="684241"/>
                <a:chOff x="6821586" y="2078634"/>
                <a:chExt cx="426871" cy="684241"/>
              </a:xfrm>
            </p:grpSpPr>
            <p:grpSp>
              <p:nvGrpSpPr>
                <p:cNvPr id="5784" name="Google Shape;5784;p78"/>
                <p:cNvGrpSpPr/>
                <p:nvPr/>
              </p:nvGrpSpPr>
              <p:grpSpPr>
                <a:xfrm>
                  <a:off x="6821586" y="2078634"/>
                  <a:ext cx="426871" cy="684241"/>
                  <a:chOff x="6821586" y="2078634"/>
                  <a:chExt cx="426871" cy="684241"/>
                </a:xfrm>
              </p:grpSpPr>
              <p:sp>
                <p:nvSpPr>
                  <p:cNvPr id="5785" name="Google Shape;5785;p7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4" name="Google Shape;5804;p7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10" name="Google Shape;5810;p78"/>
          <p:cNvGrpSpPr/>
          <p:nvPr/>
        </p:nvGrpSpPr>
        <p:grpSpPr>
          <a:xfrm>
            <a:off x="5780173" y="1862968"/>
            <a:ext cx="671358" cy="671358"/>
            <a:chOff x="6535625" y="760425"/>
            <a:chExt cx="1665900" cy="1665900"/>
          </a:xfrm>
        </p:grpSpPr>
        <p:sp>
          <p:nvSpPr>
            <p:cNvPr id="5811" name="Google Shape;5811;p7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78"/>
          <p:cNvGrpSpPr/>
          <p:nvPr/>
        </p:nvGrpSpPr>
        <p:grpSpPr>
          <a:xfrm>
            <a:off x="716989" y="3531368"/>
            <a:ext cx="1340789" cy="640830"/>
            <a:chOff x="238125" y="1151100"/>
            <a:chExt cx="7139450" cy="3412300"/>
          </a:xfrm>
        </p:grpSpPr>
        <p:sp>
          <p:nvSpPr>
            <p:cNvPr id="5816" name="Google Shape;5816;p7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78"/>
          <p:cNvGrpSpPr/>
          <p:nvPr/>
        </p:nvGrpSpPr>
        <p:grpSpPr>
          <a:xfrm>
            <a:off x="5584212" y="2734649"/>
            <a:ext cx="985357" cy="585764"/>
            <a:chOff x="5145061" y="2881789"/>
            <a:chExt cx="1107641" cy="658458"/>
          </a:xfrm>
        </p:grpSpPr>
        <p:grpSp>
          <p:nvGrpSpPr>
            <p:cNvPr id="5829" name="Google Shape;5829;p78"/>
            <p:cNvGrpSpPr/>
            <p:nvPr/>
          </p:nvGrpSpPr>
          <p:grpSpPr>
            <a:xfrm>
              <a:off x="5722989" y="3244587"/>
              <a:ext cx="529713" cy="295659"/>
              <a:chOff x="5722989" y="3244587"/>
              <a:chExt cx="529713" cy="295659"/>
            </a:xfrm>
          </p:grpSpPr>
          <p:sp>
            <p:nvSpPr>
              <p:cNvPr id="5830" name="Google Shape;5830;p7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1" name="Google Shape;5831;p7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32" name="Google Shape;5832;p78"/>
            <p:cNvGrpSpPr/>
            <p:nvPr/>
          </p:nvGrpSpPr>
          <p:grpSpPr>
            <a:xfrm>
              <a:off x="5145061" y="3244587"/>
              <a:ext cx="536807" cy="295659"/>
              <a:chOff x="5145061" y="3244587"/>
              <a:chExt cx="536807" cy="295659"/>
            </a:xfrm>
          </p:grpSpPr>
          <p:sp>
            <p:nvSpPr>
              <p:cNvPr id="5833" name="Google Shape;5833;p7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4" name="Google Shape;5834;p7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35" name="Google Shape;5835;p78"/>
            <p:cNvGrpSpPr/>
            <p:nvPr/>
          </p:nvGrpSpPr>
          <p:grpSpPr>
            <a:xfrm>
              <a:off x="5341327" y="2898245"/>
              <a:ext cx="532309" cy="614891"/>
              <a:chOff x="5341327" y="2898245"/>
              <a:chExt cx="532309" cy="614891"/>
            </a:xfrm>
          </p:grpSpPr>
          <p:sp>
            <p:nvSpPr>
              <p:cNvPr id="5836" name="Google Shape;5836;p7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37" name="Google Shape;5837;p7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38" name="Google Shape;5838;p78"/>
            <p:cNvGrpSpPr/>
            <p:nvPr/>
          </p:nvGrpSpPr>
          <p:grpSpPr>
            <a:xfrm>
              <a:off x="5532290" y="2881789"/>
              <a:ext cx="620516" cy="305456"/>
              <a:chOff x="5532290" y="2881789"/>
              <a:chExt cx="620516" cy="305456"/>
            </a:xfrm>
          </p:grpSpPr>
          <p:sp>
            <p:nvSpPr>
              <p:cNvPr id="5839" name="Google Shape;5839;p7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0" name="Google Shape;5840;p7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41" name="Google Shape;5841;p78"/>
          <p:cNvGrpSpPr/>
          <p:nvPr/>
        </p:nvGrpSpPr>
        <p:grpSpPr>
          <a:xfrm>
            <a:off x="8163135" y="3526707"/>
            <a:ext cx="269068" cy="645491"/>
            <a:chOff x="7026852" y="3311869"/>
            <a:chExt cx="434331" cy="1041954"/>
          </a:xfrm>
        </p:grpSpPr>
        <p:sp>
          <p:nvSpPr>
            <p:cNvPr id="5842" name="Google Shape;5842;p7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78"/>
          <p:cNvGrpSpPr/>
          <p:nvPr/>
        </p:nvGrpSpPr>
        <p:grpSpPr>
          <a:xfrm>
            <a:off x="6179716" y="3565945"/>
            <a:ext cx="293882" cy="293836"/>
            <a:chOff x="4873519" y="3311869"/>
            <a:chExt cx="499374" cy="499296"/>
          </a:xfrm>
        </p:grpSpPr>
        <p:sp>
          <p:nvSpPr>
            <p:cNvPr id="5846" name="Google Shape;5846;p7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8"/>
          <p:cNvGrpSpPr/>
          <p:nvPr/>
        </p:nvGrpSpPr>
        <p:grpSpPr>
          <a:xfrm>
            <a:off x="6179716" y="3878316"/>
            <a:ext cx="293882" cy="293882"/>
            <a:chOff x="4873519" y="3875839"/>
            <a:chExt cx="499374" cy="499374"/>
          </a:xfrm>
        </p:grpSpPr>
        <p:sp>
          <p:nvSpPr>
            <p:cNvPr id="5849" name="Google Shape;5849;p7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78"/>
          <p:cNvGrpSpPr/>
          <p:nvPr/>
        </p:nvGrpSpPr>
        <p:grpSpPr>
          <a:xfrm>
            <a:off x="2410244" y="1850269"/>
            <a:ext cx="698104" cy="698208"/>
            <a:chOff x="2565073" y="2075876"/>
            <a:chExt cx="672482" cy="672518"/>
          </a:xfrm>
        </p:grpSpPr>
        <p:sp>
          <p:nvSpPr>
            <p:cNvPr id="5852" name="Google Shape;5852;p7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78"/>
          <p:cNvGrpSpPr/>
          <p:nvPr/>
        </p:nvGrpSpPr>
        <p:grpSpPr>
          <a:xfrm>
            <a:off x="5633655" y="3534869"/>
            <a:ext cx="438354" cy="637329"/>
            <a:chOff x="1697726" y="3244179"/>
            <a:chExt cx="788124" cy="1146069"/>
          </a:xfrm>
        </p:grpSpPr>
        <p:sp>
          <p:nvSpPr>
            <p:cNvPr id="5859" name="Google Shape;5859;p7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1" name="Google Shape;5861;p78"/>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2" name="Google Shape;5862;p78"/>
          <p:cNvGrpSpPr/>
          <p:nvPr/>
        </p:nvGrpSpPr>
        <p:grpSpPr>
          <a:xfrm>
            <a:off x="7634869" y="1863232"/>
            <a:ext cx="799565" cy="670282"/>
            <a:chOff x="7617850" y="2063282"/>
            <a:chExt cx="799565" cy="670282"/>
          </a:xfrm>
        </p:grpSpPr>
        <p:cxnSp>
          <p:nvCxnSpPr>
            <p:cNvPr id="5863" name="Google Shape;5863;p7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64" name="Google Shape;5864;p7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65" name="Google Shape;5865;p7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66" name="Google Shape;5866;p7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67" name="Google Shape;5867;p7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68" name="Google Shape;5868;p7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69" name="Google Shape;5869;p78"/>
            <p:cNvGrpSpPr/>
            <p:nvPr/>
          </p:nvGrpSpPr>
          <p:grpSpPr>
            <a:xfrm>
              <a:off x="7734309" y="2063282"/>
              <a:ext cx="570957" cy="620095"/>
              <a:chOff x="7734309" y="2063282"/>
              <a:chExt cx="570957" cy="620095"/>
            </a:xfrm>
          </p:grpSpPr>
          <p:grpSp>
            <p:nvGrpSpPr>
              <p:cNvPr id="5870" name="Google Shape;5870;p78"/>
              <p:cNvGrpSpPr/>
              <p:nvPr/>
            </p:nvGrpSpPr>
            <p:grpSpPr>
              <a:xfrm>
                <a:off x="8031573" y="2063282"/>
                <a:ext cx="273693" cy="620095"/>
                <a:chOff x="8031573" y="2063282"/>
                <a:chExt cx="273693" cy="620095"/>
              </a:xfrm>
            </p:grpSpPr>
            <p:sp>
              <p:nvSpPr>
                <p:cNvPr id="5871" name="Google Shape;5871;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78"/>
              <p:cNvGrpSpPr/>
              <p:nvPr/>
            </p:nvGrpSpPr>
            <p:grpSpPr>
              <a:xfrm flipH="1">
                <a:off x="7734309" y="2063282"/>
                <a:ext cx="273693" cy="620095"/>
                <a:chOff x="8031573" y="2063282"/>
                <a:chExt cx="273693" cy="620095"/>
              </a:xfrm>
            </p:grpSpPr>
            <p:sp>
              <p:nvSpPr>
                <p:cNvPr id="5876" name="Google Shape;5876;p7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80" name="Google Shape;5880;p78"/>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8"/>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2" name="Google Shape;5882;p78"/>
          <p:cNvGrpSpPr/>
          <p:nvPr/>
        </p:nvGrpSpPr>
        <p:grpSpPr>
          <a:xfrm>
            <a:off x="7821475" y="2716715"/>
            <a:ext cx="602567" cy="601884"/>
            <a:chOff x="1186975" y="238125"/>
            <a:chExt cx="5244275" cy="5238325"/>
          </a:xfrm>
        </p:grpSpPr>
        <p:sp>
          <p:nvSpPr>
            <p:cNvPr id="5883" name="Google Shape;5883;p7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78"/>
          <p:cNvGrpSpPr/>
          <p:nvPr/>
        </p:nvGrpSpPr>
        <p:grpSpPr>
          <a:xfrm>
            <a:off x="3264213" y="1856199"/>
            <a:ext cx="651848" cy="687338"/>
            <a:chOff x="3400515" y="2056248"/>
            <a:chExt cx="698134" cy="735987"/>
          </a:xfrm>
        </p:grpSpPr>
        <p:grpSp>
          <p:nvGrpSpPr>
            <p:cNvPr id="5888" name="Google Shape;5888;p78"/>
            <p:cNvGrpSpPr/>
            <p:nvPr/>
          </p:nvGrpSpPr>
          <p:grpSpPr>
            <a:xfrm>
              <a:off x="3400515" y="2283913"/>
              <a:ext cx="312919" cy="219900"/>
              <a:chOff x="3400515" y="2283913"/>
              <a:chExt cx="312919" cy="219900"/>
            </a:xfrm>
          </p:grpSpPr>
          <p:sp>
            <p:nvSpPr>
              <p:cNvPr id="5889" name="Google Shape;5889;p7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0" name="Google Shape;5890;p7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91" name="Google Shape;5891;p78"/>
            <p:cNvGrpSpPr/>
            <p:nvPr/>
          </p:nvGrpSpPr>
          <p:grpSpPr>
            <a:xfrm>
              <a:off x="3547823" y="2461089"/>
              <a:ext cx="219900" cy="331146"/>
              <a:chOff x="3547823" y="2461089"/>
              <a:chExt cx="219900" cy="331146"/>
            </a:xfrm>
          </p:grpSpPr>
          <p:sp>
            <p:nvSpPr>
              <p:cNvPr id="5892" name="Google Shape;5892;p7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3" name="Google Shape;5893;p7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94" name="Google Shape;5894;p78"/>
            <p:cNvGrpSpPr/>
            <p:nvPr/>
          </p:nvGrpSpPr>
          <p:grpSpPr>
            <a:xfrm>
              <a:off x="3734138" y="2461089"/>
              <a:ext cx="219900" cy="331146"/>
              <a:chOff x="3734138" y="2461089"/>
              <a:chExt cx="219900" cy="331146"/>
            </a:xfrm>
          </p:grpSpPr>
          <p:sp>
            <p:nvSpPr>
              <p:cNvPr id="5895" name="Google Shape;5895;p7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6" name="Google Shape;5896;p7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97" name="Google Shape;5897;p78"/>
            <p:cNvGrpSpPr/>
            <p:nvPr/>
          </p:nvGrpSpPr>
          <p:grpSpPr>
            <a:xfrm>
              <a:off x="3787560" y="2281742"/>
              <a:ext cx="311089" cy="219900"/>
              <a:chOff x="3787560" y="2281742"/>
              <a:chExt cx="311089" cy="219900"/>
            </a:xfrm>
          </p:grpSpPr>
          <p:sp>
            <p:nvSpPr>
              <p:cNvPr id="5898" name="Google Shape;5898;p7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99" name="Google Shape;5899;p7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00" name="Google Shape;5900;p78"/>
            <p:cNvGrpSpPr/>
            <p:nvPr/>
          </p:nvGrpSpPr>
          <p:grpSpPr>
            <a:xfrm>
              <a:off x="3637290" y="2056248"/>
              <a:ext cx="219900" cy="330736"/>
              <a:chOff x="3637290" y="2056248"/>
              <a:chExt cx="219900" cy="330736"/>
            </a:xfrm>
          </p:grpSpPr>
          <p:sp>
            <p:nvSpPr>
              <p:cNvPr id="5901" name="Google Shape;5901;p7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02" name="Google Shape;5902;p7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03" name="Google Shape;5903;p78"/>
          <p:cNvGrpSpPr/>
          <p:nvPr/>
        </p:nvGrpSpPr>
        <p:grpSpPr>
          <a:xfrm>
            <a:off x="2555919" y="2726205"/>
            <a:ext cx="1268144" cy="592394"/>
            <a:chOff x="238125" y="1188750"/>
            <a:chExt cx="7140450" cy="3335550"/>
          </a:xfrm>
        </p:grpSpPr>
        <p:sp>
          <p:nvSpPr>
            <p:cNvPr id="5904" name="Google Shape;5904;p7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8"/>
          <p:cNvGrpSpPr/>
          <p:nvPr/>
        </p:nvGrpSpPr>
        <p:grpSpPr>
          <a:xfrm>
            <a:off x="6663819" y="2728360"/>
            <a:ext cx="1053944" cy="590147"/>
            <a:chOff x="238125" y="1335475"/>
            <a:chExt cx="5418735" cy="3034175"/>
          </a:xfrm>
        </p:grpSpPr>
        <p:sp>
          <p:nvSpPr>
            <p:cNvPr id="5910" name="Google Shape;5910;p7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78"/>
          <p:cNvGrpSpPr/>
          <p:nvPr/>
        </p:nvGrpSpPr>
        <p:grpSpPr>
          <a:xfrm>
            <a:off x="4094628" y="3533259"/>
            <a:ext cx="1268207" cy="638939"/>
            <a:chOff x="3967651" y="3645904"/>
            <a:chExt cx="1479304" cy="745292"/>
          </a:xfrm>
        </p:grpSpPr>
        <p:grpSp>
          <p:nvGrpSpPr>
            <p:cNvPr id="5914" name="Google Shape;5914;p78"/>
            <p:cNvGrpSpPr/>
            <p:nvPr/>
          </p:nvGrpSpPr>
          <p:grpSpPr>
            <a:xfrm>
              <a:off x="3967651" y="4009026"/>
              <a:ext cx="1479304" cy="382170"/>
              <a:chOff x="3967651" y="4009026"/>
              <a:chExt cx="1479304" cy="382170"/>
            </a:xfrm>
          </p:grpSpPr>
          <p:grpSp>
            <p:nvGrpSpPr>
              <p:cNvPr id="5915" name="Google Shape;5915;p78"/>
              <p:cNvGrpSpPr/>
              <p:nvPr/>
            </p:nvGrpSpPr>
            <p:grpSpPr>
              <a:xfrm>
                <a:off x="4892216" y="4195630"/>
                <a:ext cx="554739" cy="195566"/>
                <a:chOff x="3604375" y="4892160"/>
                <a:chExt cx="1651500" cy="582215"/>
              </a:xfrm>
            </p:grpSpPr>
            <p:sp>
              <p:nvSpPr>
                <p:cNvPr id="5916" name="Google Shape;5916;p7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78"/>
              <p:cNvGrpSpPr/>
              <p:nvPr/>
            </p:nvGrpSpPr>
            <p:grpSpPr>
              <a:xfrm>
                <a:off x="3967651" y="4146303"/>
                <a:ext cx="579402" cy="244893"/>
                <a:chOff x="851875" y="4745310"/>
                <a:chExt cx="1724925" cy="729065"/>
              </a:xfrm>
            </p:grpSpPr>
            <p:sp>
              <p:nvSpPr>
                <p:cNvPr id="5919" name="Google Shape;5919;p7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78"/>
              <p:cNvGrpSpPr/>
              <p:nvPr/>
            </p:nvGrpSpPr>
            <p:grpSpPr>
              <a:xfrm>
                <a:off x="4460753" y="4009026"/>
                <a:ext cx="493110" cy="382170"/>
                <a:chOff x="2319875" y="4336625"/>
                <a:chExt cx="1468025" cy="1137750"/>
              </a:xfrm>
            </p:grpSpPr>
            <p:sp>
              <p:nvSpPr>
                <p:cNvPr id="5922" name="Google Shape;5922;p7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4" name="Google Shape;5924;p78"/>
            <p:cNvGrpSpPr/>
            <p:nvPr/>
          </p:nvGrpSpPr>
          <p:grpSpPr>
            <a:xfrm>
              <a:off x="4479443" y="3645904"/>
              <a:ext cx="455965" cy="388789"/>
              <a:chOff x="2957425" y="238100"/>
              <a:chExt cx="1910200" cy="1628775"/>
            </a:xfrm>
          </p:grpSpPr>
          <p:sp>
            <p:nvSpPr>
              <p:cNvPr id="5925" name="Google Shape;5925;p7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5" name="Google Shape;5935;p78"/>
          <p:cNvGrpSpPr/>
          <p:nvPr/>
        </p:nvGrpSpPr>
        <p:grpSpPr>
          <a:xfrm>
            <a:off x="2480742" y="3534460"/>
            <a:ext cx="1243128" cy="637739"/>
            <a:chOff x="2496310" y="3693351"/>
            <a:chExt cx="1342906" cy="688926"/>
          </a:xfrm>
        </p:grpSpPr>
        <p:grpSp>
          <p:nvGrpSpPr>
            <p:cNvPr id="5936" name="Google Shape;5936;p78"/>
            <p:cNvGrpSpPr/>
            <p:nvPr/>
          </p:nvGrpSpPr>
          <p:grpSpPr>
            <a:xfrm>
              <a:off x="2496310" y="3693351"/>
              <a:ext cx="1342906" cy="688875"/>
              <a:chOff x="2496310" y="3693351"/>
              <a:chExt cx="1342906" cy="688875"/>
            </a:xfrm>
          </p:grpSpPr>
          <p:sp>
            <p:nvSpPr>
              <p:cNvPr id="5937" name="Google Shape;5937;p7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3" name="Google Shape;5943;p78"/>
              <p:cNvCxnSpPr>
                <a:stCxn id="594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44" name="Google Shape;5944;p78"/>
              <p:cNvCxnSpPr>
                <a:stCxn id="593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45" name="Google Shape;5945;p78"/>
              <p:cNvCxnSpPr>
                <a:stCxn id="593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46" name="Google Shape;5946;p78"/>
              <p:cNvCxnSpPr>
                <a:stCxn id="594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47" name="Google Shape;5947;p78"/>
              <p:cNvCxnSpPr>
                <a:stCxn id="594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48" name="Google Shape;5948;p78"/>
            <p:cNvGrpSpPr/>
            <p:nvPr/>
          </p:nvGrpSpPr>
          <p:grpSpPr>
            <a:xfrm>
              <a:off x="2675275" y="3930557"/>
              <a:ext cx="1003306" cy="451719"/>
              <a:chOff x="2675275" y="4174282"/>
              <a:chExt cx="1003306" cy="451719"/>
            </a:xfrm>
          </p:grpSpPr>
          <p:sp>
            <p:nvSpPr>
              <p:cNvPr id="5949" name="Google Shape;5949;p7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2" name="Google Shape;5952;p78"/>
          <p:cNvGrpSpPr/>
          <p:nvPr/>
        </p:nvGrpSpPr>
        <p:grpSpPr>
          <a:xfrm>
            <a:off x="1654412" y="971306"/>
            <a:ext cx="574511" cy="874709"/>
            <a:chOff x="1715404" y="1112080"/>
            <a:chExt cx="642270" cy="977984"/>
          </a:xfrm>
        </p:grpSpPr>
        <p:grpSp>
          <p:nvGrpSpPr>
            <p:cNvPr id="5953" name="Google Shape;5953;p78"/>
            <p:cNvGrpSpPr/>
            <p:nvPr/>
          </p:nvGrpSpPr>
          <p:grpSpPr>
            <a:xfrm>
              <a:off x="1715404" y="1112080"/>
              <a:ext cx="642270" cy="977984"/>
              <a:chOff x="1715404" y="1112080"/>
              <a:chExt cx="642270" cy="977984"/>
            </a:xfrm>
          </p:grpSpPr>
          <p:sp>
            <p:nvSpPr>
              <p:cNvPr id="5954" name="Google Shape;5954;p7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8"/>
            <p:cNvGrpSpPr/>
            <p:nvPr/>
          </p:nvGrpSpPr>
          <p:grpSpPr>
            <a:xfrm>
              <a:off x="1768927" y="1165603"/>
              <a:ext cx="535225" cy="851367"/>
              <a:chOff x="1768927" y="1165603"/>
              <a:chExt cx="535225" cy="851367"/>
            </a:xfrm>
          </p:grpSpPr>
          <p:sp>
            <p:nvSpPr>
              <p:cNvPr id="5957" name="Google Shape;5957;p7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8"/>
            <p:cNvGrpSpPr/>
            <p:nvPr/>
          </p:nvGrpSpPr>
          <p:grpSpPr>
            <a:xfrm>
              <a:off x="1822449" y="1219125"/>
              <a:ext cx="428180" cy="718859"/>
              <a:chOff x="1822449" y="1219125"/>
              <a:chExt cx="428180" cy="718859"/>
            </a:xfrm>
          </p:grpSpPr>
          <p:sp>
            <p:nvSpPr>
              <p:cNvPr id="5960" name="Google Shape;5960;p7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78"/>
            <p:cNvGrpSpPr/>
            <p:nvPr/>
          </p:nvGrpSpPr>
          <p:grpSpPr>
            <a:xfrm>
              <a:off x="1875972" y="1272648"/>
              <a:ext cx="321135" cy="586939"/>
              <a:chOff x="1875972" y="1272648"/>
              <a:chExt cx="321135" cy="586939"/>
            </a:xfrm>
          </p:grpSpPr>
          <p:sp>
            <p:nvSpPr>
              <p:cNvPr id="5963" name="Google Shape;5963;p7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5" name="Google Shape;5965;p78"/>
          <p:cNvGrpSpPr/>
          <p:nvPr/>
        </p:nvGrpSpPr>
        <p:grpSpPr>
          <a:xfrm>
            <a:off x="7761573" y="3528028"/>
            <a:ext cx="293855" cy="644170"/>
            <a:chOff x="241025" y="3151575"/>
            <a:chExt cx="293855" cy="644170"/>
          </a:xfrm>
        </p:grpSpPr>
        <p:sp>
          <p:nvSpPr>
            <p:cNvPr id="5966" name="Google Shape;5966;p7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8"/>
          <p:cNvGrpSpPr/>
          <p:nvPr/>
        </p:nvGrpSpPr>
        <p:grpSpPr>
          <a:xfrm>
            <a:off x="709557" y="2728028"/>
            <a:ext cx="1779649" cy="591620"/>
            <a:chOff x="246070" y="1983375"/>
            <a:chExt cx="1855347" cy="616849"/>
          </a:xfrm>
        </p:grpSpPr>
        <p:sp>
          <p:nvSpPr>
            <p:cNvPr id="5969" name="Google Shape;5969;p7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8"/>
          <p:cNvGrpSpPr/>
          <p:nvPr/>
        </p:nvGrpSpPr>
        <p:grpSpPr>
          <a:xfrm>
            <a:off x="2320424" y="971306"/>
            <a:ext cx="711055" cy="745993"/>
            <a:chOff x="2496269" y="1171698"/>
            <a:chExt cx="761953" cy="799392"/>
          </a:xfrm>
        </p:grpSpPr>
        <p:grpSp>
          <p:nvGrpSpPr>
            <p:cNvPr id="5979" name="Google Shape;5979;p78"/>
            <p:cNvGrpSpPr/>
            <p:nvPr/>
          </p:nvGrpSpPr>
          <p:grpSpPr>
            <a:xfrm>
              <a:off x="2496269" y="1171698"/>
              <a:ext cx="761953" cy="723022"/>
              <a:chOff x="2496269" y="1171698"/>
              <a:chExt cx="761953" cy="723022"/>
            </a:xfrm>
          </p:grpSpPr>
          <p:sp>
            <p:nvSpPr>
              <p:cNvPr id="5980" name="Google Shape;5980;p7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2" name="Google Shape;5982;p78"/>
              <p:cNvGrpSpPr/>
              <p:nvPr/>
            </p:nvGrpSpPr>
            <p:grpSpPr>
              <a:xfrm>
                <a:off x="2496269" y="1171698"/>
                <a:ext cx="761953" cy="723022"/>
                <a:chOff x="2496269" y="1120652"/>
                <a:chExt cx="761953" cy="723022"/>
              </a:xfrm>
            </p:grpSpPr>
            <p:grpSp>
              <p:nvGrpSpPr>
                <p:cNvPr id="5983" name="Google Shape;5983;p78"/>
                <p:cNvGrpSpPr/>
                <p:nvPr/>
              </p:nvGrpSpPr>
              <p:grpSpPr>
                <a:xfrm>
                  <a:off x="2496269" y="1120652"/>
                  <a:ext cx="761953" cy="723022"/>
                  <a:chOff x="2496269" y="1120652"/>
                  <a:chExt cx="761953" cy="723022"/>
                </a:xfrm>
              </p:grpSpPr>
              <p:grpSp>
                <p:nvGrpSpPr>
                  <p:cNvPr id="5984" name="Google Shape;5984;p78"/>
                  <p:cNvGrpSpPr/>
                  <p:nvPr/>
                </p:nvGrpSpPr>
                <p:grpSpPr>
                  <a:xfrm>
                    <a:off x="2496269" y="1304589"/>
                    <a:ext cx="407089" cy="305057"/>
                    <a:chOff x="2496269" y="1304589"/>
                    <a:chExt cx="407089" cy="305057"/>
                  </a:xfrm>
                </p:grpSpPr>
                <p:sp>
                  <p:nvSpPr>
                    <p:cNvPr id="5985" name="Google Shape;5985;p7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8"/>
                  <p:cNvGrpSpPr/>
                  <p:nvPr/>
                </p:nvGrpSpPr>
                <p:grpSpPr>
                  <a:xfrm>
                    <a:off x="2586468" y="1493376"/>
                    <a:ext cx="358850" cy="349656"/>
                    <a:chOff x="2586468" y="1493376"/>
                    <a:chExt cx="358850" cy="349656"/>
                  </a:xfrm>
                </p:grpSpPr>
                <p:sp>
                  <p:nvSpPr>
                    <p:cNvPr id="5988" name="Google Shape;5988;p7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78"/>
                  <p:cNvGrpSpPr/>
                  <p:nvPr/>
                </p:nvGrpSpPr>
                <p:grpSpPr>
                  <a:xfrm>
                    <a:off x="2807939" y="1494024"/>
                    <a:ext cx="358857" cy="349650"/>
                    <a:chOff x="2807939" y="1494024"/>
                    <a:chExt cx="358857" cy="349650"/>
                  </a:xfrm>
                </p:grpSpPr>
                <p:sp>
                  <p:nvSpPr>
                    <p:cNvPr id="5991" name="Google Shape;5991;p7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8"/>
                  <p:cNvGrpSpPr/>
                  <p:nvPr/>
                </p:nvGrpSpPr>
                <p:grpSpPr>
                  <a:xfrm>
                    <a:off x="2851133" y="1305635"/>
                    <a:ext cx="407089" cy="305057"/>
                    <a:chOff x="2851133" y="1305635"/>
                    <a:chExt cx="407089" cy="305057"/>
                  </a:xfrm>
                </p:grpSpPr>
                <p:sp>
                  <p:nvSpPr>
                    <p:cNvPr id="5994" name="Google Shape;5994;p7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8"/>
                  <p:cNvGrpSpPr/>
                  <p:nvPr/>
                </p:nvGrpSpPr>
                <p:grpSpPr>
                  <a:xfrm>
                    <a:off x="2727495" y="1120652"/>
                    <a:ext cx="300271" cy="396358"/>
                    <a:chOff x="2727495" y="1120652"/>
                    <a:chExt cx="300271" cy="396358"/>
                  </a:xfrm>
                </p:grpSpPr>
                <p:sp>
                  <p:nvSpPr>
                    <p:cNvPr id="5997" name="Google Shape;5997;p7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9" name="Google Shape;5999;p78"/>
                <p:cNvGrpSpPr/>
                <p:nvPr/>
              </p:nvGrpSpPr>
              <p:grpSpPr>
                <a:xfrm>
                  <a:off x="2722305" y="1350460"/>
                  <a:ext cx="308357" cy="308344"/>
                  <a:chOff x="2722305" y="1350460"/>
                  <a:chExt cx="308357" cy="308344"/>
                </a:xfrm>
              </p:grpSpPr>
              <p:sp>
                <p:nvSpPr>
                  <p:cNvPr id="6000" name="Google Shape;6000;p7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1" name="Google Shape;6001;p78"/>
                  <p:cNvGrpSpPr/>
                  <p:nvPr/>
                </p:nvGrpSpPr>
                <p:grpSpPr>
                  <a:xfrm>
                    <a:off x="2725064" y="1364529"/>
                    <a:ext cx="297954" cy="280182"/>
                    <a:chOff x="2725064" y="1364529"/>
                    <a:chExt cx="297954" cy="280182"/>
                  </a:xfrm>
                </p:grpSpPr>
                <p:sp>
                  <p:nvSpPr>
                    <p:cNvPr id="6002" name="Google Shape;6002;p7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07" name="Google Shape;6007;p7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78"/>
          <p:cNvGrpSpPr/>
          <p:nvPr/>
        </p:nvGrpSpPr>
        <p:grpSpPr>
          <a:xfrm>
            <a:off x="3909124" y="2727412"/>
            <a:ext cx="1569144" cy="591015"/>
            <a:chOff x="3820100" y="3023049"/>
            <a:chExt cx="1303926" cy="491162"/>
          </a:xfrm>
        </p:grpSpPr>
        <p:grpSp>
          <p:nvGrpSpPr>
            <p:cNvPr id="6013" name="Google Shape;6013;p78"/>
            <p:cNvGrpSpPr/>
            <p:nvPr/>
          </p:nvGrpSpPr>
          <p:grpSpPr>
            <a:xfrm>
              <a:off x="3820100" y="3023072"/>
              <a:ext cx="1303926" cy="491139"/>
              <a:chOff x="3820100" y="3023072"/>
              <a:chExt cx="1303926" cy="491139"/>
            </a:xfrm>
          </p:grpSpPr>
          <p:sp>
            <p:nvSpPr>
              <p:cNvPr id="6014" name="Google Shape;6014;p7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78"/>
            <p:cNvGrpSpPr/>
            <p:nvPr/>
          </p:nvGrpSpPr>
          <p:grpSpPr>
            <a:xfrm>
              <a:off x="4132439" y="3023645"/>
              <a:ext cx="393633" cy="177096"/>
              <a:chOff x="4132439" y="3023645"/>
              <a:chExt cx="393633" cy="177096"/>
            </a:xfrm>
          </p:grpSpPr>
          <p:sp>
            <p:nvSpPr>
              <p:cNvPr id="6017" name="Google Shape;6017;p7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78"/>
            <p:cNvGrpSpPr/>
            <p:nvPr/>
          </p:nvGrpSpPr>
          <p:grpSpPr>
            <a:xfrm>
              <a:off x="3921811" y="3023049"/>
              <a:ext cx="1002397" cy="388943"/>
              <a:chOff x="3921811" y="3023049"/>
              <a:chExt cx="1002397" cy="388943"/>
            </a:xfrm>
          </p:grpSpPr>
          <p:sp>
            <p:nvSpPr>
              <p:cNvPr id="6020" name="Google Shape;6020;p7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78"/>
            <p:cNvGrpSpPr/>
            <p:nvPr/>
          </p:nvGrpSpPr>
          <p:grpSpPr>
            <a:xfrm>
              <a:off x="4023645" y="3023049"/>
              <a:ext cx="683032" cy="286722"/>
              <a:chOff x="4023645" y="3023049"/>
              <a:chExt cx="683032" cy="286722"/>
            </a:xfrm>
          </p:grpSpPr>
          <p:sp>
            <p:nvSpPr>
              <p:cNvPr id="6023" name="Google Shape;6023;p7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5" name="Google Shape;6025;p78"/>
          <p:cNvGrpSpPr/>
          <p:nvPr/>
        </p:nvGrpSpPr>
        <p:grpSpPr>
          <a:xfrm>
            <a:off x="1541246" y="1854257"/>
            <a:ext cx="713522" cy="688025"/>
            <a:chOff x="1706078" y="2092648"/>
            <a:chExt cx="660913" cy="637296"/>
          </a:xfrm>
        </p:grpSpPr>
        <p:sp>
          <p:nvSpPr>
            <p:cNvPr id="6026" name="Google Shape;6026;p7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7" name="Google Shape;6027;p78"/>
            <p:cNvGrpSpPr/>
            <p:nvPr/>
          </p:nvGrpSpPr>
          <p:grpSpPr>
            <a:xfrm>
              <a:off x="1706078" y="2092648"/>
              <a:ext cx="660913" cy="575241"/>
              <a:chOff x="1706078" y="2092648"/>
              <a:chExt cx="660913" cy="575241"/>
            </a:xfrm>
          </p:grpSpPr>
          <p:sp>
            <p:nvSpPr>
              <p:cNvPr id="6028" name="Google Shape;6028;p7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31" name="Google Shape;6031;p78"/>
          <p:cNvGrpSpPr/>
          <p:nvPr/>
        </p:nvGrpSpPr>
        <p:grpSpPr>
          <a:xfrm>
            <a:off x="6303104" y="971806"/>
            <a:ext cx="1317459" cy="684168"/>
            <a:chOff x="238125" y="999450"/>
            <a:chExt cx="7140700" cy="3708225"/>
          </a:xfrm>
        </p:grpSpPr>
        <p:sp>
          <p:nvSpPr>
            <p:cNvPr id="6032" name="Google Shape;6032;p7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4" name="Shape 6044"/>
        <p:cNvGrpSpPr/>
        <p:nvPr/>
      </p:nvGrpSpPr>
      <p:grpSpPr>
        <a:xfrm>
          <a:off x="0" y="0"/>
          <a:ext cx="0" cy="0"/>
          <a:chOff x="0" y="0"/>
          <a:chExt cx="0" cy="0"/>
        </a:xfrm>
      </p:grpSpPr>
      <p:grpSp>
        <p:nvGrpSpPr>
          <p:cNvPr id="6045" name="Google Shape;6045;p79"/>
          <p:cNvGrpSpPr/>
          <p:nvPr/>
        </p:nvGrpSpPr>
        <p:grpSpPr>
          <a:xfrm>
            <a:off x="717025" y="967615"/>
            <a:ext cx="1636117" cy="1526144"/>
            <a:chOff x="729238" y="1179665"/>
            <a:chExt cx="1636117" cy="1526144"/>
          </a:xfrm>
        </p:grpSpPr>
        <p:grpSp>
          <p:nvGrpSpPr>
            <p:cNvPr id="6046" name="Google Shape;6046;p79"/>
            <p:cNvGrpSpPr/>
            <p:nvPr/>
          </p:nvGrpSpPr>
          <p:grpSpPr>
            <a:xfrm>
              <a:off x="729238" y="1179665"/>
              <a:ext cx="80700" cy="1526144"/>
              <a:chOff x="729238" y="1179665"/>
              <a:chExt cx="80700" cy="1526144"/>
            </a:xfrm>
          </p:grpSpPr>
          <p:sp>
            <p:nvSpPr>
              <p:cNvPr id="6047" name="Google Shape;6047;p7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9"/>
            <p:cNvGrpSpPr/>
            <p:nvPr/>
          </p:nvGrpSpPr>
          <p:grpSpPr>
            <a:xfrm>
              <a:off x="903098" y="1179665"/>
              <a:ext cx="80700" cy="1526144"/>
              <a:chOff x="903098" y="1179665"/>
              <a:chExt cx="80700" cy="1526144"/>
            </a:xfrm>
          </p:grpSpPr>
          <p:sp>
            <p:nvSpPr>
              <p:cNvPr id="6058" name="Google Shape;6058;p7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9"/>
            <p:cNvGrpSpPr/>
            <p:nvPr/>
          </p:nvGrpSpPr>
          <p:grpSpPr>
            <a:xfrm>
              <a:off x="1076958" y="1179665"/>
              <a:ext cx="80700" cy="1526144"/>
              <a:chOff x="1076958" y="1179665"/>
              <a:chExt cx="80700" cy="1526144"/>
            </a:xfrm>
          </p:grpSpPr>
          <p:sp>
            <p:nvSpPr>
              <p:cNvPr id="6069" name="Google Shape;6069;p7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79"/>
            <p:cNvGrpSpPr/>
            <p:nvPr/>
          </p:nvGrpSpPr>
          <p:grpSpPr>
            <a:xfrm>
              <a:off x="1247707" y="1179665"/>
              <a:ext cx="80700" cy="1526144"/>
              <a:chOff x="1247707" y="1179665"/>
              <a:chExt cx="80700" cy="1526144"/>
            </a:xfrm>
          </p:grpSpPr>
          <p:sp>
            <p:nvSpPr>
              <p:cNvPr id="6080" name="Google Shape;6080;p7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79"/>
            <p:cNvGrpSpPr/>
            <p:nvPr/>
          </p:nvGrpSpPr>
          <p:grpSpPr>
            <a:xfrm>
              <a:off x="1421567" y="1179665"/>
              <a:ext cx="80700" cy="1526144"/>
              <a:chOff x="1421567" y="1179665"/>
              <a:chExt cx="80700" cy="1526144"/>
            </a:xfrm>
          </p:grpSpPr>
          <p:sp>
            <p:nvSpPr>
              <p:cNvPr id="6091" name="Google Shape;6091;p7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79"/>
            <p:cNvGrpSpPr/>
            <p:nvPr/>
          </p:nvGrpSpPr>
          <p:grpSpPr>
            <a:xfrm>
              <a:off x="1592327" y="1179665"/>
              <a:ext cx="80700" cy="1526144"/>
              <a:chOff x="1592327" y="1179665"/>
              <a:chExt cx="80700" cy="1526144"/>
            </a:xfrm>
          </p:grpSpPr>
          <p:sp>
            <p:nvSpPr>
              <p:cNvPr id="6102" name="Google Shape;6102;p7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79"/>
            <p:cNvGrpSpPr/>
            <p:nvPr/>
          </p:nvGrpSpPr>
          <p:grpSpPr>
            <a:xfrm>
              <a:off x="1766187" y="1179665"/>
              <a:ext cx="80700" cy="1526144"/>
              <a:chOff x="1766187" y="1179665"/>
              <a:chExt cx="80700" cy="1526144"/>
            </a:xfrm>
          </p:grpSpPr>
          <p:sp>
            <p:nvSpPr>
              <p:cNvPr id="6113" name="Google Shape;6113;p7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79"/>
            <p:cNvGrpSpPr/>
            <p:nvPr/>
          </p:nvGrpSpPr>
          <p:grpSpPr>
            <a:xfrm>
              <a:off x="1936935" y="1179665"/>
              <a:ext cx="80700" cy="1526144"/>
              <a:chOff x="1936935" y="1179665"/>
              <a:chExt cx="80700" cy="1526144"/>
            </a:xfrm>
          </p:grpSpPr>
          <p:sp>
            <p:nvSpPr>
              <p:cNvPr id="6124" name="Google Shape;6124;p7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79"/>
            <p:cNvGrpSpPr/>
            <p:nvPr/>
          </p:nvGrpSpPr>
          <p:grpSpPr>
            <a:xfrm>
              <a:off x="2110795" y="1179665"/>
              <a:ext cx="80700" cy="1526144"/>
              <a:chOff x="2110795" y="1179665"/>
              <a:chExt cx="80700" cy="1526144"/>
            </a:xfrm>
          </p:grpSpPr>
          <p:sp>
            <p:nvSpPr>
              <p:cNvPr id="6135" name="Google Shape;6135;p7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79"/>
            <p:cNvGrpSpPr/>
            <p:nvPr/>
          </p:nvGrpSpPr>
          <p:grpSpPr>
            <a:xfrm>
              <a:off x="2284655" y="1179665"/>
              <a:ext cx="80700" cy="1526144"/>
              <a:chOff x="2284655" y="1179665"/>
              <a:chExt cx="80700" cy="1526144"/>
            </a:xfrm>
          </p:grpSpPr>
          <p:sp>
            <p:nvSpPr>
              <p:cNvPr id="6146" name="Google Shape;6146;p7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6" name="Google Shape;6156;p79"/>
          <p:cNvGrpSpPr/>
          <p:nvPr/>
        </p:nvGrpSpPr>
        <p:grpSpPr>
          <a:xfrm>
            <a:off x="2611692" y="986753"/>
            <a:ext cx="1364248" cy="1102133"/>
            <a:chOff x="2623904" y="1198803"/>
            <a:chExt cx="1364248" cy="1102133"/>
          </a:xfrm>
        </p:grpSpPr>
        <p:grpSp>
          <p:nvGrpSpPr>
            <p:cNvPr id="6157" name="Google Shape;6157;p79"/>
            <p:cNvGrpSpPr/>
            <p:nvPr/>
          </p:nvGrpSpPr>
          <p:grpSpPr>
            <a:xfrm>
              <a:off x="2623907" y="1198803"/>
              <a:ext cx="1364245" cy="273000"/>
              <a:chOff x="2623907" y="1198803"/>
              <a:chExt cx="1364245" cy="273000"/>
            </a:xfrm>
          </p:grpSpPr>
          <p:sp>
            <p:nvSpPr>
              <p:cNvPr id="6158" name="Google Shape;6158;p7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79"/>
            <p:cNvGrpSpPr/>
            <p:nvPr/>
          </p:nvGrpSpPr>
          <p:grpSpPr>
            <a:xfrm>
              <a:off x="2623904" y="1476964"/>
              <a:ext cx="1364245" cy="273000"/>
              <a:chOff x="2623904" y="1476964"/>
              <a:chExt cx="1364245" cy="273000"/>
            </a:xfrm>
          </p:grpSpPr>
          <p:sp>
            <p:nvSpPr>
              <p:cNvPr id="6164" name="Google Shape;6164;p7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79"/>
            <p:cNvGrpSpPr/>
            <p:nvPr/>
          </p:nvGrpSpPr>
          <p:grpSpPr>
            <a:xfrm>
              <a:off x="2623907" y="1749775"/>
              <a:ext cx="1364245" cy="273000"/>
              <a:chOff x="2623907" y="1749775"/>
              <a:chExt cx="1364245" cy="273000"/>
            </a:xfrm>
          </p:grpSpPr>
          <p:sp>
            <p:nvSpPr>
              <p:cNvPr id="6170" name="Google Shape;6170;p7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79"/>
            <p:cNvGrpSpPr/>
            <p:nvPr/>
          </p:nvGrpSpPr>
          <p:grpSpPr>
            <a:xfrm>
              <a:off x="2623904" y="2027936"/>
              <a:ext cx="1364245" cy="273000"/>
              <a:chOff x="2623904" y="2027936"/>
              <a:chExt cx="1364245" cy="273000"/>
            </a:xfrm>
          </p:grpSpPr>
          <p:sp>
            <p:nvSpPr>
              <p:cNvPr id="6176" name="Google Shape;6176;p7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1" name="Google Shape;6181;p79"/>
          <p:cNvGrpSpPr/>
          <p:nvPr/>
        </p:nvGrpSpPr>
        <p:grpSpPr>
          <a:xfrm>
            <a:off x="2601153" y="2445826"/>
            <a:ext cx="1387541" cy="159124"/>
            <a:chOff x="3200660" y="2180272"/>
            <a:chExt cx="2563824" cy="378237"/>
          </a:xfrm>
        </p:grpSpPr>
        <p:sp>
          <p:nvSpPr>
            <p:cNvPr id="6182" name="Google Shape;6182;p7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79"/>
          <p:cNvGrpSpPr/>
          <p:nvPr/>
        </p:nvGrpSpPr>
        <p:grpSpPr>
          <a:xfrm>
            <a:off x="2597677" y="2723590"/>
            <a:ext cx="1390502" cy="159625"/>
            <a:chOff x="3530150" y="2790075"/>
            <a:chExt cx="1962600" cy="225300"/>
          </a:xfrm>
        </p:grpSpPr>
        <p:sp>
          <p:nvSpPr>
            <p:cNvPr id="6201" name="Google Shape;6201;p7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79"/>
          <p:cNvGrpSpPr/>
          <p:nvPr/>
        </p:nvGrpSpPr>
        <p:grpSpPr>
          <a:xfrm>
            <a:off x="2597735" y="3001855"/>
            <a:ext cx="1411629" cy="154175"/>
            <a:chOff x="3558802" y="4011244"/>
            <a:chExt cx="1866000" cy="111600"/>
          </a:xfrm>
        </p:grpSpPr>
        <p:sp>
          <p:nvSpPr>
            <p:cNvPr id="6204" name="Google Shape;6204;p7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9"/>
          <p:cNvGrpSpPr/>
          <p:nvPr/>
        </p:nvGrpSpPr>
        <p:grpSpPr>
          <a:xfrm>
            <a:off x="2598023" y="2207425"/>
            <a:ext cx="1383503" cy="119761"/>
            <a:chOff x="3465975" y="2270258"/>
            <a:chExt cx="1986364" cy="171947"/>
          </a:xfrm>
        </p:grpSpPr>
        <p:sp>
          <p:nvSpPr>
            <p:cNvPr id="6207" name="Google Shape;6207;p7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79"/>
          <p:cNvGrpSpPr/>
          <p:nvPr/>
        </p:nvGrpSpPr>
        <p:grpSpPr>
          <a:xfrm>
            <a:off x="2609030" y="3571198"/>
            <a:ext cx="1369531" cy="195460"/>
            <a:chOff x="723300" y="4253549"/>
            <a:chExt cx="2276482" cy="324900"/>
          </a:xfrm>
        </p:grpSpPr>
        <p:sp>
          <p:nvSpPr>
            <p:cNvPr id="6216" name="Google Shape;6216;p7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79"/>
          <p:cNvGrpSpPr/>
          <p:nvPr/>
        </p:nvGrpSpPr>
        <p:grpSpPr>
          <a:xfrm>
            <a:off x="2598591" y="3272439"/>
            <a:ext cx="1389066" cy="180119"/>
            <a:chOff x="705948" y="3788465"/>
            <a:chExt cx="2308953" cy="299400"/>
          </a:xfrm>
        </p:grpSpPr>
        <p:sp>
          <p:nvSpPr>
            <p:cNvPr id="6222" name="Google Shape;6222;p7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79"/>
          <p:cNvGrpSpPr/>
          <p:nvPr/>
        </p:nvGrpSpPr>
        <p:grpSpPr>
          <a:xfrm>
            <a:off x="4195581" y="1876393"/>
            <a:ext cx="1433821" cy="191501"/>
            <a:chOff x="4273350" y="2088443"/>
            <a:chExt cx="1433821" cy="191501"/>
          </a:xfrm>
        </p:grpSpPr>
        <p:grpSp>
          <p:nvGrpSpPr>
            <p:cNvPr id="6228" name="Google Shape;6228;p79"/>
            <p:cNvGrpSpPr/>
            <p:nvPr/>
          </p:nvGrpSpPr>
          <p:grpSpPr>
            <a:xfrm>
              <a:off x="4273350" y="2088443"/>
              <a:ext cx="1433821" cy="0"/>
              <a:chOff x="5224975" y="2962250"/>
              <a:chExt cx="1544400" cy="0"/>
            </a:xfrm>
          </p:grpSpPr>
          <p:cxnSp>
            <p:nvCxnSpPr>
              <p:cNvPr id="6229" name="Google Shape;6229;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30" name="Google Shape;6230;p7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31" name="Google Shape;6231;p79"/>
            <p:cNvGrpSpPr/>
            <p:nvPr/>
          </p:nvGrpSpPr>
          <p:grpSpPr>
            <a:xfrm>
              <a:off x="4273350" y="2279944"/>
              <a:ext cx="1433821" cy="0"/>
              <a:chOff x="5224975" y="2962250"/>
              <a:chExt cx="1544400" cy="0"/>
            </a:xfrm>
          </p:grpSpPr>
          <p:cxnSp>
            <p:nvCxnSpPr>
              <p:cNvPr id="6232" name="Google Shape;6232;p7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33" name="Google Shape;6233;p7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34" name="Google Shape;6234;p79"/>
          <p:cNvGrpSpPr/>
          <p:nvPr/>
        </p:nvGrpSpPr>
        <p:grpSpPr>
          <a:xfrm>
            <a:off x="2646528" y="3885297"/>
            <a:ext cx="1304609" cy="294074"/>
            <a:chOff x="2658741" y="4097347"/>
            <a:chExt cx="1304609" cy="294074"/>
          </a:xfrm>
        </p:grpSpPr>
        <p:grpSp>
          <p:nvGrpSpPr>
            <p:cNvPr id="6235" name="Google Shape;6235;p79"/>
            <p:cNvGrpSpPr/>
            <p:nvPr/>
          </p:nvGrpSpPr>
          <p:grpSpPr>
            <a:xfrm>
              <a:off x="2658741" y="4097347"/>
              <a:ext cx="118572" cy="294074"/>
              <a:chOff x="3343310" y="4475555"/>
              <a:chExt cx="127717" cy="316753"/>
            </a:xfrm>
          </p:grpSpPr>
          <p:sp>
            <p:nvSpPr>
              <p:cNvPr id="6236" name="Google Shape;6236;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79"/>
            <p:cNvGrpSpPr/>
            <p:nvPr/>
          </p:nvGrpSpPr>
          <p:grpSpPr>
            <a:xfrm>
              <a:off x="3815519" y="4098388"/>
              <a:ext cx="147831" cy="291991"/>
              <a:chOff x="3527539" y="4476677"/>
              <a:chExt cx="159232" cy="314510"/>
            </a:xfrm>
          </p:grpSpPr>
          <p:sp>
            <p:nvSpPr>
              <p:cNvPr id="6239" name="Google Shape;6239;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79"/>
            <p:cNvGrpSpPr/>
            <p:nvPr/>
          </p:nvGrpSpPr>
          <p:grpSpPr>
            <a:xfrm>
              <a:off x="3511696" y="4098388"/>
              <a:ext cx="147831" cy="291991"/>
              <a:chOff x="3527539" y="4476677"/>
              <a:chExt cx="159232" cy="314510"/>
            </a:xfrm>
          </p:grpSpPr>
          <p:sp>
            <p:nvSpPr>
              <p:cNvPr id="6242" name="Google Shape;6242;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79"/>
            <p:cNvGrpSpPr/>
            <p:nvPr/>
          </p:nvGrpSpPr>
          <p:grpSpPr>
            <a:xfrm>
              <a:off x="3207874" y="4098388"/>
              <a:ext cx="147831" cy="291991"/>
              <a:chOff x="3527539" y="4476677"/>
              <a:chExt cx="159232" cy="314510"/>
            </a:xfrm>
          </p:grpSpPr>
          <p:sp>
            <p:nvSpPr>
              <p:cNvPr id="6245" name="Google Shape;6245;p7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79"/>
            <p:cNvGrpSpPr/>
            <p:nvPr/>
          </p:nvGrpSpPr>
          <p:grpSpPr>
            <a:xfrm>
              <a:off x="2933305" y="4097347"/>
              <a:ext cx="118572" cy="294074"/>
              <a:chOff x="3343310" y="4475555"/>
              <a:chExt cx="127717" cy="316753"/>
            </a:xfrm>
          </p:grpSpPr>
          <p:sp>
            <p:nvSpPr>
              <p:cNvPr id="6248" name="Google Shape;6248;p7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0" name="Google Shape;6250;p79"/>
          <p:cNvGrpSpPr/>
          <p:nvPr/>
        </p:nvGrpSpPr>
        <p:grpSpPr>
          <a:xfrm>
            <a:off x="4197136" y="963991"/>
            <a:ext cx="1430711" cy="751237"/>
            <a:chOff x="5159450" y="1919950"/>
            <a:chExt cx="1541050" cy="862500"/>
          </a:xfrm>
        </p:grpSpPr>
        <p:sp>
          <p:nvSpPr>
            <p:cNvPr id="6251" name="Google Shape;6251;p7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52" name="Google Shape;6252;p79"/>
            <p:cNvGrpSpPr/>
            <p:nvPr/>
          </p:nvGrpSpPr>
          <p:grpSpPr>
            <a:xfrm>
              <a:off x="5159450" y="1919950"/>
              <a:ext cx="1541050" cy="862500"/>
              <a:chOff x="5159450" y="1919950"/>
              <a:chExt cx="1541050" cy="862500"/>
            </a:xfrm>
          </p:grpSpPr>
          <p:cxnSp>
            <p:nvCxnSpPr>
              <p:cNvPr id="6253" name="Google Shape;6253;p7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54" name="Google Shape;6254;p7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55" name="Google Shape;6255;p79"/>
          <p:cNvGrpSpPr/>
          <p:nvPr/>
        </p:nvGrpSpPr>
        <p:grpSpPr>
          <a:xfrm>
            <a:off x="4245274" y="2227761"/>
            <a:ext cx="1334436" cy="967914"/>
            <a:chOff x="4294923" y="2439811"/>
            <a:chExt cx="1334436" cy="967914"/>
          </a:xfrm>
        </p:grpSpPr>
        <p:grpSp>
          <p:nvGrpSpPr>
            <p:cNvPr id="6256" name="Google Shape;6256;p79"/>
            <p:cNvGrpSpPr/>
            <p:nvPr/>
          </p:nvGrpSpPr>
          <p:grpSpPr>
            <a:xfrm>
              <a:off x="4960455" y="2469658"/>
              <a:ext cx="668904" cy="885524"/>
              <a:chOff x="4960455" y="2469658"/>
              <a:chExt cx="668904" cy="885524"/>
            </a:xfrm>
          </p:grpSpPr>
          <p:sp>
            <p:nvSpPr>
              <p:cNvPr id="6257" name="Google Shape;6257;p7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79"/>
            <p:cNvGrpSpPr/>
            <p:nvPr/>
          </p:nvGrpSpPr>
          <p:grpSpPr>
            <a:xfrm>
              <a:off x="4294923" y="2469658"/>
              <a:ext cx="668951" cy="885524"/>
              <a:chOff x="4294923" y="2469658"/>
              <a:chExt cx="668951" cy="885524"/>
            </a:xfrm>
          </p:grpSpPr>
          <p:sp>
            <p:nvSpPr>
              <p:cNvPr id="6264" name="Google Shape;6264;p7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0" name="Google Shape;6270;p7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9"/>
          <p:cNvGrpSpPr/>
          <p:nvPr/>
        </p:nvGrpSpPr>
        <p:grpSpPr>
          <a:xfrm>
            <a:off x="4231477" y="3282206"/>
            <a:ext cx="1430949" cy="897289"/>
            <a:chOff x="4351371" y="3547942"/>
            <a:chExt cx="1345130" cy="843475"/>
          </a:xfrm>
        </p:grpSpPr>
        <p:grpSp>
          <p:nvGrpSpPr>
            <p:cNvPr id="6272" name="Google Shape;6272;p79"/>
            <p:cNvGrpSpPr/>
            <p:nvPr/>
          </p:nvGrpSpPr>
          <p:grpSpPr>
            <a:xfrm>
              <a:off x="4351371" y="4209917"/>
              <a:ext cx="1345130" cy="181500"/>
              <a:chOff x="4351371" y="4209917"/>
              <a:chExt cx="1345130" cy="181500"/>
            </a:xfrm>
          </p:grpSpPr>
          <p:sp>
            <p:nvSpPr>
              <p:cNvPr id="6273" name="Google Shape;6273;p7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4" name="Google Shape;6274;p7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75" name="Google Shape;6275;p79"/>
            <p:cNvGrpSpPr/>
            <p:nvPr/>
          </p:nvGrpSpPr>
          <p:grpSpPr>
            <a:xfrm>
              <a:off x="4403010" y="3985221"/>
              <a:ext cx="1109518" cy="181500"/>
              <a:chOff x="4403010" y="3985221"/>
              <a:chExt cx="1109518" cy="181500"/>
            </a:xfrm>
          </p:grpSpPr>
          <p:sp>
            <p:nvSpPr>
              <p:cNvPr id="6276" name="Google Shape;6276;p7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7" name="Google Shape;6277;p7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78" name="Google Shape;6278;p79"/>
            <p:cNvGrpSpPr/>
            <p:nvPr/>
          </p:nvGrpSpPr>
          <p:grpSpPr>
            <a:xfrm>
              <a:off x="4618704" y="3766582"/>
              <a:ext cx="807858" cy="181500"/>
              <a:chOff x="4618704" y="3766582"/>
              <a:chExt cx="807858" cy="181500"/>
            </a:xfrm>
          </p:grpSpPr>
          <p:sp>
            <p:nvSpPr>
              <p:cNvPr id="6279" name="Google Shape;6279;p7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0" name="Google Shape;6280;p7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81" name="Google Shape;6281;p79"/>
            <p:cNvGrpSpPr/>
            <p:nvPr/>
          </p:nvGrpSpPr>
          <p:grpSpPr>
            <a:xfrm>
              <a:off x="4735238" y="3547942"/>
              <a:ext cx="462839" cy="181500"/>
              <a:chOff x="4735238" y="3547942"/>
              <a:chExt cx="462839" cy="181500"/>
            </a:xfrm>
          </p:grpSpPr>
          <p:sp>
            <p:nvSpPr>
              <p:cNvPr id="6282" name="Google Shape;6282;p7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3" name="Google Shape;6283;p7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84" name="Google Shape;6284;p79"/>
          <p:cNvGrpSpPr/>
          <p:nvPr/>
        </p:nvGrpSpPr>
        <p:grpSpPr>
          <a:xfrm>
            <a:off x="7407835" y="2217530"/>
            <a:ext cx="1020955" cy="928853"/>
            <a:chOff x="926675" y="238125"/>
            <a:chExt cx="5755100" cy="5232975"/>
          </a:xfrm>
        </p:grpSpPr>
        <p:sp>
          <p:nvSpPr>
            <p:cNvPr id="6285" name="Google Shape;6285;p7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79"/>
          <p:cNvGrpSpPr/>
          <p:nvPr/>
        </p:nvGrpSpPr>
        <p:grpSpPr>
          <a:xfrm>
            <a:off x="715208" y="2616265"/>
            <a:ext cx="1695374" cy="1560837"/>
            <a:chOff x="727421" y="2828315"/>
            <a:chExt cx="1695374" cy="1560837"/>
          </a:xfrm>
        </p:grpSpPr>
        <p:grpSp>
          <p:nvGrpSpPr>
            <p:cNvPr id="6290" name="Google Shape;6290;p79"/>
            <p:cNvGrpSpPr/>
            <p:nvPr/>
          </p:nvGrpSpPr>
          <p:grpSpPr>
            <a:xfrm>
              <a:off x="727421" y="2828315"/>
              <a:ext cx="1695374" cy="1560837"/>
              <a:chOff x="734799" y="2782450"/>
              <a:chExt cx="1571100" cy="1577400"/>
            </a:xfrm>
          </p:grpSpPr>
          <p:cxnSp>
            <p:nvCxnSpPr>
              <p:cNvPr id="6291" name="Google Shape;6291;p7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92" name="Google Shape;6292;p7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93" name="Google Shape;6293;p79"/>
            <p:cNvGrpSpPr/>
            <p:nvPr/>
          </p:nvGrpSpPr>
          <p:grpSpPr>
            <a:xfrm>
              <a:off x="819108" y="2882501"/>
              <a:ext cx="1556791" cy="1426186"/>
              <a:chOff x="819108" y="2882501"/>
              <a:chExt cx="1556791" cy="1426186"/>
            </a:xfrm>
          </p:grpSpPr>
          <p:grpSp>
            <p:nvGrpSpPr>
              <p:cNvPr id="6294" name="Google Shape;6294;p79"/>
              <p:cNvGrpSpPr/>
              <p:nvPr/>
            </p:nvGrpSpPr>
            <p:grpSpPr>
              <a:xfrm>
                <a:off x="819108" y="2882501"/>
                <a:ext cx="103104" cy="1426186"/>
                <a:chOff x="4674013" y="3100904"/>
                <a:chExt cx="122758" cy="1698043"/>
              </a:xfrm>
            </p:grpSpPr>
            <p:sp>
              <p:nvSpPr>
                <p:cNvPr id="6295" name="Google Shape;6295;p7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9"/>
              <p:cNvGrpSpPr/>
              <p:nvPr/>
            </p:nvGrpSpPr>
            <p:grpSpPr>
              <a:xfrm>
                <a:off x="1062475" y="2882501"/>
                <a:ext cx="103104" cy="1426186"/>
                <a:chOff x="4940438" y="3100904"/>
                <a:chExt cx="122758" cy="1698043"/>
              </a:xfrm>
            </p:grpSpPr>
            <p:sp>
              <p:nvSpPr>
                <p:cNvPr id="6303" name="Google Shape;6303;p7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9"/>
              <p:cNvGrpSpPr/>
              <p:nvPr/>
            </p:nvGrpSpPr>
            <p:grpSpPr>
              <a:xfrm>
                <a:off x="1299324" y="2882501"/>
                <a:ext cx="103104" cy="1426186"/>
                <a:chOff x="5206863" y="3100904"/>
                <a:chExt cx="122758" cy="1698043"/>
              </a:xfrm>
            </p:grpSpPr>
            <p:sp>
              <p:nvSpPr>
                <p:cNvPr id="6311" name="Google Shape;6311;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9"/>
              <p:cNvGrpSpPr/>
              <p:nvPr/>
            </p:nvGrpSpPr>
            <p:grpSpPr>
              <a:xfrm>
                <a:off x="1786057" y="2882501"/>
                <a:ext cx="103104" cy="1426186"/>
                <a:chOff x="6006138" y="3143629"/>
                <a:chExt cx="122758" cy="1698043"/>
              </a:xfrm>
            </p:grpSpPr>
            <p:sp>
              <p:nvSpPr>
                <p:cNvPr id="6319" name="Google Shape;6319;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9"/>
              <p:cNvGrpSpPr/>
              <p:nvPr/>
            </p:nvGrpSpPr>
            <p:grpSpPr>
              <a:xfrm>
                <a:off x="2029422" y="2882501"/>
                <a:ext cx="103104" cy="1426186"/>
                <a:chOff x="6805413" y="3100904"/>
                <a:chExt cx="122758" cy="1698043"/>
              </a:xfrm>
            </p:grpSpPr>
            <p:sp>
              <p:nvSpPr>
                <p:cNvPr id="6327" name="Google Shape;6327;p7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9"/>
              <p:cNvGrpSpPr/>
              <p:nvPr/>
            </p:nvGrpSpPr>
            <p:grpSpPr>
              <a:xfrm>
                <a:off x="2272795" y="2882501"/>
                <a:ext cx="103104" cy="1426186"/>
                <a:chOff x="5206863" y="3100904"/>
                <a:chExt cx="122758" cy="1698043"/>
              </a:xfrm>
            </p:grpSpPr>
            <p:sp>
              <p:nvSpPr>
                <p:cNvPr id="6335" name="Google Shape;6335;p7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79"/>
              <p:cNvGrpSpPr/>
              <p:nvPr/>
            </p:nvGrpSpPr>
            <p:grpSpPr>
              <a:xfrm>
                <a:off x="1542694" y="2882501"/>
                <a:ext cx="103104" cy="1426186"/>
                <a:chOff x="6006138" y="3143629"/>
                <a:chExt cx="122758" cy="1698043"/>
              </a:xfrm>
            </p:grpSpPr>
            <p:sp>
              <p:nvSpPr>
                <p:cNvPr id="6343" name="Google Shape;6343;p7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50" name="Google Shape;6350;p79"/>
          <p:cNvGrpSpPr/>
          <p:nvPr/>
        </p:nvGrpSpPr>
        <p:grpSpPr>
          <a:xfrm>
            <a:off x="5671259" y="3305987"/>
            <a:ext cx="2749952" cy="870677"/>
            <a:chOff x="238125" y="1725700"/>
            <a:chExt cx="7139025" cy="2260325"/>
          </a:xfrm>
        </p:grpSpPr>
        <p:sp>
          <p:nvSpPr>
            <p:cNvPr id="6351" name="Google Shape;6351;p7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79"/>
          <p:cNvGrpSpPr/>
          <p:nvPr/>
        </p:nvGrpSpPr>
        <p:grpSpPr>
          <a:xfrm>
            <a:off x="5941423" y="2247733"/>
            <a:ext cx="1105452" cy="916747"/>
            <a:chOff x="5249100" y="1210600"/>
            <a:chExt cx="3502700" cy="2904775"/>
          </a:xfrm>
        </p:grpSpPr>
        <p:sp>
          <p:nvSpPr>
            <p:cNvPr id="6362" name="Google Shape;6362;p7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6" name="Google Shape;6366;p7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67" name="Google Shape;6367;p7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68" name="Google Shape;6368;p7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69" name="Google Shape;6369;p7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70" name="Google Shape;6370;p7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79"/>
          <p:cNvGrpSpPr/>
          <p:nvPr/>
        </p:nvGrpSpPr>
        <p:grpSpPr>
          <a:xfrm>
            <a:off x="7123971" y="967151"/>
            <a:ext cx="1304650" cy="1124856"/>
            <a:chOff x="7287122" y="1165658"/>
            <a:chExt cx="1219413" cy="1051365"/>
          </a:xfrm>
        </p:grpSpPr>
        <p:grpSp>
          <p:nvGrpSpPr>
            <p:cNvPr id="6372" name="Google Shape;6372;p79"/>
            <p:cNvGrpSpPr/>
            <p:nvPr/>
          </p:nvGrpSpPr>
          <p:grpSpPr>
            <a:xfrm>
              <a:off x="7287122" y="1969723"/>
              <a:ext cx="1219413" cy="247300"/>
              <a:chOff x="7287122" y="1969723"/>
              <a:chExt cx="1219413" cy="247300"/>
            </a:xfrm>
          </p:grpSpPr>
          <p:sp>
            <p:nvSpPr>
              <p:cNvPr id="6373" name="Google Shape;6373;p7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4" name="Google Shape;6374;p79"/>
              <p:cNvGrpSpPr/>
              <p:nvPr/>
            </p:nvGrpSpPr>
            <p:grpSpPr>
              <a:xfrm>
                <a:off x="7287122" y="2063892"/>
                <a:ext cx="1151753" cy="73428"/>
                <a:chOff x="7287122" y="2063892"/>
                <a:chExt cx="1151753" cy="73428"/>
              </a:xfrm>
            </p:grpSpPr>
            <p:sp>
              <p:nvSpPr>
                <p:cNvPr id="6375" name="Google Shape;6375;p7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6" name="Google Shape;6376;p7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77" name="Google Shape;6377;p79"/>
            <p:cNvGrpSpPr/>
            <p:nvPr/>
          </p:nvGrpSpPr>
          <p:grpSpPr>
            <a:xfrm>
              <a:off x="7287122" y="1712201"/>
              <a:ext cx="1219403" cy="246767"/>
              <a:chOff x="7287122" y="1712201"/>
              <a:chExt cx="1219403" cy="246767"/>
            </a:xfrm>
          </p:grpSpPr>
          <p:sp>
            <p:nvSpPr>
              <p:cNvPr id="6378" name="Google Shape;6378;p7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9" name="Google Shape;6379;p79"/>
              <p:cNvGrpSpPr/>
              <p:nvPr/>
            </p:nvGrpSpPr>
            <p:grpSpPr>
              <a:xfrm>
                <a:off x="7287122" y="1842861"/>
                <a:ext cx="1005303" cy="73419"/>
                <a:chOff x="7287122" y="1842861"/>
                <a:chExt cx="1005303" cy="73419"/>
              </a:xfrm>
            </p:grpSpPr>
            <p:sp>
              <p:nvSpPr>
                <p:cNvPr id="6380" name="Google Shape;6380;p7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1" name="Google Shape;6381;p7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82" name="Google Shape;6382;p79"/>
            <p:cNvGrpSpPr/>
            <p:nvPr/>
          </p:nvGrpSpPr>
          <p:grpSpPr>
            <a:xfrm>
              <a:off x="7287122" y="1447520"/>
              <a:ext cx="1219403" cy="286667"/>
              <a:chOff x="7287122" y="1447520"/>
              <a:chExt cx="1219403" cy="286667"/>
            </a:xfrm>
          </p:grpSpPr>
          <p:sp>
            <p:nvSpPr>
              <p:cNvPr id="6383" name="Google Shape;6383;p7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79"/>
              <p:cNvGrpSpPr/>
              <p:nvPr/>
            </p:nvGrpSpPr>
            <p:grpSpPr>
              <a:xfrm>
                <a:off x="7287122" y="1581977"/>
                <a:ext cx="852803" cy="73428"/>
                <a:chOff x="7287122" y="1581977"/>
                <a:chExt cx="852803" cy="73428"/>
              </a:xfrm>
            </p:grpSpPr>
            <p:sp>
              <p:nvSpPr>
                <p:cNvPr id="6385" name="Google Shape;6385;p7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6" name="Google Shape;6386;p7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87" name="Google Shape;6387;p79"/>
            <p:cNvGrpSpPr/>
            <p:nvPr/>
          </p:nvGrpSpPr>
          <p:grpSpPr>
            <a:xfrm>
              <a:off x="7287122" y="1165658"/>
              <a:ext cx="1219403" cy="344253"/>
              <a:chOff x="7287122" y="1165658"/>
              <a:chExt cx="1219403" cy="344253"/>
            </a:xfrm>
          </p:grpSpPr>
          <p:sp>
            <p:nvSpPr>
              <p:cNvPr id="6388" name="Google Shape;6388;p7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9" name="Google Shape;6389;p79"/>
              <p:cNvGrpSpPr/>
              <p:nvPr/>
            </p:nvGrpSpPr>
            <p:grpSpPr>
              <a:xfrm>
                <a:off x="7287122" y="1341025"/>
                <a:ext cx="695703" cy="73419"/>
                <a:chOff x="7287122" y="1341025"/>
                <a:chExt cx="695703" cy="73419"/>
              </a:xfrm>
            </p:grpSpPr>
            <p:sp>
              <p:nvSpPr>
                <p:cNvPr id="6390" name="Google Shape;6390;p7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1" name="Google Shape;6391;p7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92" name="Google Shape;6392;p79"/>
          <p:cNvGrpSpPr/>
          <p:nvPr/>
        </p:nvGrpSpPr>
        <p:grpSpPr>
          <a:xfrm>
            <a:off x="5790463" y="973174"/>
            <a:ext cx="1397729" cy="1098540"/>
            <a:chOff x="5900602" y="1193063"/>
            <a:chExt cx="1299851" cy="1021707"/>
          </a:xfrm>
        </p:grpSpPr>
        <p:grpSp>
          <p:nvGrpSpPr>
            <p:cNvPr id="6393" name="Google Shape;6393;p79"/>
            <p:cNvGrpSpPr/>
            <p:nvPr/>
          </p:nvGrpSpPr>
          <p:grpSpPr>
            <a:xfrm>
              <a:off x="6520337" y="1193063"/>
              <a:ext cx="341815" cy="799959"/>
              <a:chOff x="6520337" y="1193063"/>
              <a:chExt cx="341815" cy="799959"/>
            </a:xfrm>
          </p:grpSpPr>
          <p:grpSp>
            <p:nvGrpSpPr>
              <p:cNvPr id="6394" name="Google Shape;6394;p79"/>
              <p:cNvGrpSpPr/>
              <p:nvPr/>
            </p:nvGrpSpPr>
            <p:grpSpPr>
              <a:xfrm>
                <a:off x="6520337" y="1589527"/>
                <a:ext cx="213950" cy="403494"/>
                <a:chOff x="6520337" y="1589527"/>
                <a:chExt cx="213950" cy="403494"/>
              </a:xfrm>
            </p:grpSpPr>
            <p:sp>
              <p:nvSpPr>
                <p:cNvPr id="6395" name="Google Shape;6395;p7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9"/>
              <p:cNvGrpSpPr/>
              <p:nvPr/>
            </p:nvGrpSpPr>
            <p:grpSpPr>
              <a:xfrm>
                <a:off x="6577204" y="1193063"/>
                <a:ext cx="284947" cy="464512"/>
                <a:chOff x="6577204" y="1193063"/>
                <a:chExt cx="284947" cy="464512"/>
              </a:xfrm>
            </p:grpSpPr>
            <p:sp>
              <p:nvSpPr>
                <p:cNvPr id="6398" name="Google Shape;6398;p7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9" name="Google Shape;6399;p7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0" name="Google Shape;6400;p79"/>
            <p:cNvGrpSpPr/>
            <p:nvPr/>
          </p:nvGrpSpPr>
          <p:grpSpPr>
            <a:xfrm>
              <a:off x="6238903" y="1193063"/>
              <a:ext cx="300475" cy="900152"/>
              <a:chOff x="6238903" y="1193063"/>
              <a:chExt cx="300475" cy="900152"/>
            </a:xfrm>
          </p:grpSpPr>
          <p:grpSp>
            <p:nvGrpSpPr>
              <p:cNvPr id="6401" name="Google Shape;6401;p79"/>
              <p:cNvGrpSpPr/>
              <p:nvPr/>
            </p:nvGrpSpPr>
            <p:grpSpPr>
              <a:xfrm>
                <a:off x="6290865" y="1489315"/>
                <a:ext cx="248514" cy="603900"/>
                <a:chOff x="6290865" y="1489315"/>
                <a:chExt cx="248514" cy="603900"/>
              </a:xfrm>
            </p:grpSpPr>
            <p:sp>
              <p:nvSpPr>
                <p:cNvPr id="6402" name="Google Shape;6402;p7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9"/>
              <p:cNvGrpSpPr/>
              <p:nvPr/>
            </p:nvGrpSpPr>
            <p:grpSpPr>
              <a:xfrm>
                <a:off x="6238903" y="1193063"/>
                <a:ext cx="284947" cy="333087"/>
                <a:chOff x="6238903" y="1193063"/>
                <a:chExt cx="284947" cy="333087"/>
              </a:xfrm>
            </p:grpSpPr>
            <p:sp>
              <p:nvSpPr>
                <p:cNvPr id="6405" name="Google Shape;6405;p7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6" name="Google Shape;6406;p7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07" name="Google Shape;6407;p79"/>
            <p:cNvGrpSpPr/>
            <p:nvPr/>
          </p:nvGrpSpPr>
          <p:grpSpPr>
            <a:xfrm>
              <a:off x="5900602" y="1193063"/>
              <a:ext cx="444345" cy="1021707"/>
              <a:chOff x="5900602" y="1193063"/>
              <a:chExt cx="444345" cy="1021707"/>
            </a:xfrm>
          </p:grpSpPr>
          <p:grpSp>
            <p:nvGrpSpPr>
              <p:cNvPr id="6408" name="Google Shape;6408;p79"/>
              <p:cNvGrpSpPr/>
              <p:nvPr/>
            </p:nvGrpSpPr>
            <p:grpSpPr>
              <a:xfrm>
                <a:off x="6046501" y="1367785"/>
                <a:ext cx="298446" cy="846986"/>
                <a:chOff x="6046501" y="1367785"/>
                <a:chExt cx="298446" cy="846986"/>
              </a:xfrm>
            </p:grpSpPr>
            <p:sp>
              <p:nvSpPr>
                <p:cNvPr id="6409" name="Google Shape;6409;p7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79"/>
              <p:cNvGrpSpPr/>
              <p:nvPr/>
            </p:nvGrpSpPr>
            <p:grpSpPr>
              <a:xfrm>
                <a:off x="5900602" y="1193063"/>
                <a:ext cx="284947" cy="182312"/>
                <a:chOff x="5900602" y="1193063"/>
                <a:chExt cx="284947" cy="182312"/>
              </a:xfrm>
            </p:grpSpPr>
            <p:sp>
              <p:nvSpPr>
                <p:cNvPr id="6412" name="Google Shape;6412;p7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3" name="Google Shape;6413;p7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14" name="Google Shape;6414;p79"/>
            <p:cNvGrpSpPr/>
            <p:nvPr/>
          </p:nvGrpSpPr>
          <p:grpSpPr>
            <a:xfrm>
              <a:off x="6738300" y="1193063"/>
              <a:ext cx="462153" cy="707634"/>
              <a:chOff x="6738300" y="1193063"/>
              <a:chExt cx="462153" cy="707634"/>
            </a:xfrm>
          </p:grpSpPr>
          <p:grpSp>
            <p:nvGrpSpPr>
              <p:cNvPr id="6415" name="Google Shape;6415;p79"/>
              <p:cNvGrpSpPr/>
              <p:nvPr/>
            </p:nvGrpSpPr>
            <p:grpSpPr>
              <a:xfrm>
                <a:off x="6915505" y="1193063"/>
                <a:ext cx="284947" cy="597387"/>
                <a:chOff x="6915505" y="1193063"/>
                <a:chExt cx="284947" cy="597387"/>
              </a:xfrm>
            </p:grpSpPr>
            <p:sp>
              <p:nvSpPr>
                <p:cNvPr id="6416" name="Google Shape;6416;p7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7" name="Google Shape;6417;p7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18" name="Google Shape;6418;p79"/>
              <p:cNvGrpSpPr/>
              <p:nvPr/>
            </p:nvGrpSpPr>
            <p:grpSpPr>
              <a:xfrm>
                <a:off x="6738300" y="1684725"/>
                <a:ext cx="230066" cy="215971"/>
                <a:chOff x="6738300" y="1684725"/>
                <a:chExt cx="230066" cy="215971"/>
              </a:xfrm>
            </p:grpSpPr>
            <p:sp>
              <p:nvSpPr>
                <p:cNvPr id="6419" name="Google Shape;6419;p7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24" name="Shape 6424"/>
        <p:cNvGrpSpPr/>
        <p:nvPr/>
      </p:nvGrpSpPr>
      <p:grpSpPr>
        <a:xfrm>
          <a:off x="0" y="0"/>
          <a:ext cx="0" cy="0"/>
          <a:chOff x="0" y="0"/>
          <a:chExt cx="0" cy="0"/>
        </a:xfrm>
      </p:grpSpPr>
      <p:grpSp>
        <p:nvGrpSpPr>
          <p:cNvPr id="6425" name="Google Shape;6425;p80"/>
          <p:cNvGrpSpPr/>
          <p:nvPr/>
        </p:nvGrpSpPr>
        <p:grpSpPr>
          <a:xfrm>
            <a:off x="829359" y="2307635"/>
            <a:ext cx="339235" cy="298186"/>
            <a:chOff x="898875" y="244725"/>
            <a:chExt cx="481800" cy="423500"/>
          </a:xfrm>
        </p:grpSpPr>
        <p:sp>
          <p:nvSpPr>
            <p:cNvPr id="6426" name="Google Shape;6426;p8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8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8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8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2" name="Google Shape;6432;p80"/>
          <p:cNvGrpSpPr/>
          <p:nvPr/>
        </p:nvGrpSpPr>
        <p:grpSpPr>
          <a:xfrm>
            <a:off x="1267741" y="2287103"/>
            <a:ext cx="298169" cy="339253"/>
            <a:chOff x="1529350" y="258825"/>
            <a:chExt cx="423475" cy="481825"/>
          </a:xfrm>
        </p:grpSpPr>
        <p:sp>
          <p:nvSpPr>
            <p:cNvPr id="6433" name="Google Shape;6433;p8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5" name="Google Shape;6435;p80"/>
          <p:cNvGrpSpPr/>
          <p:nvPr/>
        </p:nvGrpSpPr>
        <p:grpSpPr>
          <a:xfrm>
            <a:off x="1660716" y="2367273"/>
            <a:ext cx="340890" cy="178912"/>
            <a:chOff x="2084325" y="363300"/>
            <a:chExt cx="484150" cy="254100"/>
          </a:xfrm>
        </p:grpSpPr>
        <p:sp>
          <p:nvSpPr>
            <p:cNvPr id="6436" name="Google Shape;6436;p8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8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8" name="Google Shape;6438;p80"/>
          <p:cNvGrpSpPr/>
          <p:nvPr/>
        </p:nvGrpSpPr>
        <p:grpSpPr>
          <a:xfrm>
            <a:off x="2110011" y="2287102"/>
            <a:ext cx="298169" cy="339253"/>
            <a:chOff x="2707500" y="249400"/>
            <a:chExt cx="423475" cy="481825"/>
          </a:xfrm>
        </p:grpSpPr>
        <p:sp>
          <p:nvSpPr>
            <p:cNvPr id="6439" name="Google Shape;6439;p8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80"/>
          <p:cNvGrpSpPr/>
          <p:nvPr/>
        </p:nvGrpSpPr>
        <p:grpSpPr>
          <a:xfrm>
            <a:off x="2523626" y="2287428"/>
            <a:ext cx="305386" cy="338602"/>
            <a:chOff x="3300325" y="249875"/>
            <a:chExt cx="433725" cy="480900"/>
          </a:xfrm>
        </p:grpSpPr>
        <p:sp>
          <p:nvSpPr>
            <p:cNvPr id="6442" name="Google Shape;6442;p8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8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8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7" name="Google Shape;6447;p8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8" name="Google Shape;6448;p80"/>
          <p:cNvGrpSpPr/>
          <p:nvPr/>
        </p:nvGrpSpPr>
        <p:grpSpPr>
          <a:xfrm>
            <a:off x="2912712" y="2287349"/>
            <a:ext cx="352349" cy="338760"/>
            <a:chOff x="3854700" y="249750"/>
            <a:chExt cx="500425" cy="481125"/>
          </a:xfrm>
        </p:grpSpPr>
        <p:sp>
          <p:nvSpPr>
            <p:cNvPr id="6449" name="Google Shape;6449;p8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0" name="Google Shape;6450;p8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8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8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8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8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7" name="Google Shape;6457;p80"/>
          <p:cNvGrpSpPr/>
          <p:nvPr/>
        </p:nvGrpSpPr>
        <p:grpSpPr>
          <a:xfrm>
            <a:off x="3330701" y="2287349"/>
            <a:ext cx="352349" cy="338760"/>
            <a:chOff x="4447550" y="249750"/>
            <a:chExt cx="500425" cy="481125"/>
          </a:xfrm>
        </p:grpSpPr>
        <p:sp>
          <p:nvSpPr>
            <p:cNvPr id="6458" name="Google Shape;6458;p8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80"/>
          <p:cNvGrpSpPr/>
          <p:nvPr/>
        </p:nvGrpSpPr>
        <p:grpSpPr>
          <a:xfrm>
            <a:off x="3759902" y="2287102"/>
            <a:ext cx="339253" cy="339253"/>
            <a:chOff x="5049725" y="249400"/>
            <a:chExt cx="481825" cy="481825"/>
          </a:xfrm>
        </p:grpSpPr>
        <p:sp>
          <p:nvSpPr>
            <p:cNvPr id="6461" name="Google Shape;6461;p8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80"/>
          <p:cNvGrpSpPr/>
          <p:nvPr/>
        </p:nvGrpSpPr>
        <p:grpSpPr>
          <a:xfrm>
            <a:off x="4173843" y="2287102"/>
            <a:ext cx="339253" cy="339253"/>
            <a:chOff x="5660400" y="238125"/>
            <a:chExt cx="481825" cy="481825"/>
          </a:xfrm>
        </p:grpSpPr>
        <p:sp>
          <p:nvSpPr>
            <p:cNvPr id="6464" name="Google Shape;6464;p8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8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6" name="Google Shape;6466;p80"/>
          <p:cNvGrpSpPr/>
          <p:nvPr/>
        </p:nvGrpSpPr>
        <p:grpSpPr>
          <a:xfrm>
            <a:off x="4590529" y="2287102"/>
            <a:ext cx="339253" cy="339253"/>
            <a:chOff x="6235400" y="249400"/>
            <a:chExt cx="481825" cy="481825"/>
          </a:xfrm>
        </p:grpSpPr>
        <p:sp>
          <p:nvSpPr>
            <p:cNvPr id="6467" name="Google Shape;6467;p8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8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8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8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2" name="Google Shape;6472;p80"/>
          <p:cNvGrpSpPr/>
          <p:nvPr/>
        </p:nvGrpSpPr>
        <p:grpSpPr>
          <a:xfrm>
            <a:off x="828875" y="2731810"/>
            <a:ext cx="340204" cy="298116"/>
            <a:chOff x="899850" y="871450"/>
            <a:chExt cx="483175" cy="423400"/>
          </a:xfrm>
        </p:grpSpPr>
        <p:sp>
          <p:nvSpPr>
            <p:cNvPr id="6473" name="Google Shape;6473;p8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8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8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8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7" name="Google Shape;6477;p8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8" name="Google Shape;6478;p80"/>
          <p:cNvGrpSpPr/>
          <p:nvPr/>
        </p:nvGrpSpPr>
        <p:grpSpPr>
          <a:xfrm>
            <a:off x="1660875" y="2711232"/>
            <a:ext cx="340573" cy="339271"/>
            <a:chOff x="2085450" y="842250"/>
            <a:chExt cx="483700" cy="481850"/>
          </a:xfrm>
        </p:grpSpPr>
        <p:sp>
          <p:nvSpPr>
            <p:cNvPr id="6479" name="Google Shape;6479;p8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8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80"/>
          <p:cNvGrpSpPr/>
          <p:nvPr/>
        </p:nvGrpSpPr>
        <p:grpSpPr>
          <a:xfrm>
            <a:off x="2089443" y="2711241"/>
            <a:ext cx="339306" cy="339253"/>
            <a:chOff x="2685825" y="840375"/>
            <a:chExt cx="481900" cy="481825"/>
          </a:xfrm>
        </p:grpSpPr>
        <p:sp>
          <p:nvSpPr>
            <p:cNvPr id="6483" name="Google Shape;6483;p8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8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5" name="Google Shape;6485;p80"/>
          <p:cNvGrpSpPr/>
          <p:nvPr/>
        </p:nvGrpSpPr>
        <p:grpSpPr>
          <a:xfrm>
            <a:off x="2501104" y="2710924"/>
            <a:ext cx="350431" cy="339887"/>
            <a:chOff x="3270675" y="841800"/>
            <a:chExt cx="497700" cy="482725"/>
          </a:xfrm>
        </p:grpSpPr>
        <p:sp>
          <p:nvSpPr>
            <p:cNvPr id="6486" name="Google Shape;6486;p8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8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8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89" name="Google Shape;6489;p8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90" name="Google Shape;6490;p80"/>
          <p:cNvGrpSpPr/>
          <p:nvPr/>
        </p:nvGrpSpPr>
        <p:grpSpPr>
          <a:xfrm>
            <a:off x="3337249" y="2731783"/>
            <a:ext cx="339253" cy="298169"/>
            <a:chOff x="4467200" y="877100"/>
            <a:chExt cx="481825" cy="423475"/>
          </a:xfrm>
        </p:grpSpPr>
        <p:sp>
          <p:nvSpPr>
            <p:cNvPr id="6491" name="Google Shape;6491;p8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8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8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8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80"/>
          <p:cNvGrpSpPr/>
          <p:nvPr/>
        </p:nvGrpSpPr>
        <p:grpSpPr>
          <a:xfrm>
            <a:off x="3752140" y="2711232"/>
            <a:ext cx="354778" cy="339271"/>
            <a:chOff x="5045500" y="842250"/>
            <a:chExt cx="503875" cy="481850"/>
          </a:xfrm>
        </p:grpSpPr>
        <p:sp>
          <p:nvSpPr>
            <p:cNvPr id="6496" name="Google Shape;6496;p8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8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80"/>
          <p:cNvGrpSpPr/>
          <p:nvPr/>
        </p:nvGrpSpPr>
        <p:grpSpPr>
          <a:xfrm>
            <a:off x="4174987" y="2737451"/>
            <a:ext cx="336965" cy="286833"/>
            <a:chOff x="5645200" y="879425"/>
            <a:chExt cx="478575" cy="407375"/>
          </a:xfrm>
        </p:grpSpPr>
        <p:sp>
          <p:nvSpPr>
            <p:cNvPr id="6499" name="Google Shape;6499;p8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8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8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8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8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5" name="Google Shape;6505;p80"/>
          <p:cNvGrpSpPr/>
          <p:nvPr/>
        </p:nvGrpSpPr>
        <p:grpSpPr>
          <a:xfrm>
            <a:off x="4611062" y="2711241"/>
            <a:ext cx="298186" cy="339253"/>
            <a:chOff x="6264525" y="842250"/>
            <a:chExt cx="423500" cy="481825"/>
          </a:xfrm>
        </p:grpSpPr>
        <p:sp>
          <p:nvSpPr>
            <p:cNvPr id="6506" name="Google Shape;6506;p8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8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8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8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8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8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80"/>
          <p:cNvGrpSpPr/>
          <p:nvPr/>
        </p:nvGrpSpPr>
        <p:grpSpPr>
          <a:xfrm>
            <a:off x="829350" y="3125895"/>
            <a:ext cx="339253" cy="339253"/>
            <a:chOff x="900750" y="1436075"/>
            <a:chExt cx="481825" cy="481825"/>
          </a:xfrm>
        </p:grpSpPr>
        <p:sp>
          <p:nvSpPr>
            <p:cNvPr id="6514" name="Google Shape;6514;p8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8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8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8" name="Google Shape;6518;p80"/>
          <p:cNvGrpSpPr/>
          <p:nvPr/>
        </p:nvGrpSpPr>
        <p:grpSpPr>
          <a:xfrm>
            <a:off x="1247198" y="3186183"/>
            <a:ext cx="339253" cy="218676"/>
            <a:chOff x="1492675" y="1520750"/>
            <a:chExt cx="481825" cy="310575"/>
          </a:xfrm>
        </p:grpSpPr>
        <p:sp>
          <p:nvSpPr>
            <p:cNvPr id="6519" name="Google Shape;6519;p8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8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80"/>
          <p:cNvGrpSpPr/>
          <p:nvPr/>
        </p:nvGrpSpPr>
        <p:grpSpPr>
          <a:xfrm>
            <a:off x="1654995" y="3125877"/>
            <a:ext cx="352332" cy="339288"/>
            <a:chOff x="2071000" y="1435025"/>
            <a:chExt cx="500400" cy="481875"/>
          </a:xfrm>
        </p:grpSpPr>
        <p:sp>
          <p:nvSpPr>
            <p:cNvPr id="6522" name="Google Shape;6522;p8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8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5" name="Google Shape;6525;p80"/>
          <p:cNvGrpSpPr/>
          <p:nvPr/>
        </p:nvGrpSpPr>
        <p:grpSpPr>
          <a:xfrm>
            <a:off x="2083159" y="3146709"/>
            <a:ext cx="351874" cy="297623"/>
            <a:chOff x="2678350" y="1464650"/>
            <a:chExt cx="499750" cy="422700"/>
          </a:xfrm>
        </p:grpSpPr>
        <p:sp>
          <p:nvSpPr>
            <p:cNvPr id="6526" name="Google Shape;6526;p8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8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80"/>
          <p:cNvGrpSpPr/>
          <p:nvPr/>
        </p:nvGrpSpPr>
        <p:grpSpPr>
          <a:xfrm>
            <a:off x="2506692" y="3125895"/>
            <a:ext cx="339253" cy="339253"/>
            <a:chOff x="3271200" y="1435075"/>
            <a:chExt cx="481825" cy="481825"/>
          </a:xfrm>
        </p:grpSpPr>
        <p:sp>
          <p:nvSpPr>
            <p:cNvPr id="6530" name="Google Shape;6530;p8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2" name="Google Shape;6532;p80"/>
          <p:cNvGrpSpPr/>
          <p:nvPr/>
        </p:nvGrpSpPr>
        <p:grpSpPr>
          <a:xfrm>
            <a:off x="2917165" y="3125877"/>
            <a:ext cx="343442" cy="339288"/>
            <a:chOff x="3858100" y="1435075"/>
            <a:chExt cx="487775" cy="481875"/>
          </a:xfrm>
        </p:grpSpPr>
        <p:sp>
          <p:nvSpPr>
            <p:cNvPr id="6533" name="Google Shape;6533;p8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8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8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8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8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8" name="Google Shape;6538;p80"/>
          <p:cNvGrpSpPr/>
          <p:nvPr/>
        </p:nvGrpSpPr>
        <p:grpSpPr>
          <a:xfrm>
            <a:off x="3337249" y="3125895"/>
            <a:ext cx="339253" cy="339253"/>
            <a:chOff x="4456875" y="1435075"/>
            <a:chExt cx="481825" cy="481825"/>
          </a:xfrm>
        </p:grpSpPr>
        <p:sp>
          <p:nvSpPr>
            <p:cNvPr id="6539" name="Google Shape;6539;p8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8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8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8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8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8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8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8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8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8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8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80"/>
          <p:cNvGrpSpPr/>
          <p:nvPr/>
        </p:nvGrpSpPr>
        <p:grpSpPr>
          <a:xfrm>
            <a:off x="3758239" y="3125886"/>
            <a:ext cx="342580" cy="339271"/>
            <a:chOff x="5049725" y="1435050"/>
            <a:chExt cx="486550" cy="481850"/>
          </a:xfrm>
        </p:grpSpPr>
        <p:sp>
          <p:nvSpPr>
            <p:cNvPr id="6559" name="Google Shape;6559;p8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8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8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8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3" name="Google Shape;6563;p80"/>
          <p:cNvGrpSpPr/>
          <p:nvPr/>
        </p:nvGrpSpPr>
        <p:grpSpPr>
          <a:xfrm>
            <a:off x="4173790" y="3125895"/>
            <a:ext cx="339359" cy="339253"/>
            <a:chOff x="5642475" y="1435075"/>
            <a:chExt cx="481975" cy="481825"/>
          </a:xfrm>
        </p:grpSpPr>
        <p:sp>
          <p:nvSpPr>
            <p:cNvPr id="6564" name="Google Shape;6564;p8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8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7" name="Google Shape;6567;p80"/>
          <p:cNvGrpSpPr/>
          <p:nvPr/>
        </p:nvGrpSpPr>
        <p:grpSpPr>
          <a:xfrm>
            <a:off x="4588276" y="3125886"/>
            <a:ext cx="343759" cy="339271"/>
            <a:chOff x="6232000" y="1435050"/>
            <a:chExt cx="488225" cy="481850"/>
          </a:xfrm>
        </p:grpSpPr>
        <p:sp>
          <p:nvSpPr>
            <p:cNvPr id="6568" name="Google Shape;6568;p8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8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80"/>
          <p:cNvGrpSpPr/>
          <p:nvPr/>
        </p:nvGrpSpPr>
        <p:grpSpPr>
          <a:xfrm>
            <a:off x="849012" y="3539545"/>
            <a:ext cx="299929" cy="337792"/>
            <a:chOff x="924450" y="2028975"/>
            <a:chExt cx="425975" cy="479750"/>
          </a:xfrm>
        </p:grpSpPr>
        <p:sp>
          <p:nvSpPr>
            <p:cNvPr id="6574" name="Google Shape;6574;p8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8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7" name="Google Shape;6577;p80"/>
          <p:cNvGrpSpPr/>
          <p:nvPr/>
        </p:nvGrpSpPr>
        <p:grpSpPr>
          <a:xfrm>
            <a:off x="1661509" y="3559347"/>
            <a:ext cx="339306" cy="298186"/>
            <a:chOff x="2085450" y="2057100"/>
            <a:chExt cx="481900" cy="423500"/>
          </a:xfrm>
        </p:grpSpPr>
        <p:sp>
          <p:nvSpPr>
            <p:cNvPr id="6578" name="Google Shape;6578;p8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8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80"/>
          <p:cNvGrpSpPr/>
          <p:nvPr/>
        </p:nvGrpSpPr>
        <p:grpSpPr>
          <a:xfrm>
            <a:off x="2089442" y="3582592"/>
            <a:ext cx="339306" cy="251698"/>
            <a:chOff x="2678275" y="2090100"/>
            <a:chExt cx="481900" cy="357475"/>
          </a:xfrm>
        </p:grpSpPr>
        <p:sp>
          <p:nvSpPr>
            <p:cNvPr id="6582" name="Google Shape;6582;p8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8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8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7" name="Google Shape;6587;p80"/>
          <p:cNvGrpSpPr/>
          <p:nvPr/>
        </p:nvGrpSpPr>
        <p:grpSpPr>
          <a:xfrm>
            <a:off x="2566646" y="3594790"/>
            <a:ext cx="219345" cy="227301"/>
            <a:chOff x="3357325" y="2093500"/>
            <a:chExt cx="311525" cy="322825"/>
          </a:xfrm>
        </p:grpSpPr>
        <p:sp>
          <p:nvSpPr>
            <p:cNvPr id="6588" name="Google Shape;6588;p8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8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1" name="Google Shape;6591;p8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2" name="Google Shape;6592;p80"/>
          <p:cNvGrpSpPr/>
          <p:nvPr/>
        </p:nvGrpSpPr>
        <p:grpSpPr>
          <a:xfrm>
            <a:off x="3360836" y="3538814"/>
            <a:ext cx="292078" cy="339253"/>
            <a:chOff x="4492800" y="2027925"/>
            <a:chExt cx="414825" cy="481825"/>
          </a:xfrm>
        </p:grpSpPr>
        <p:sp>
          <p:nvSpPr>
            <p:cNvPr id="6593" name="Google Shape;6593;p8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80"/>
          <p:cNvGrpSpPr/>
          <p:nvPr/>
        </p:nvGrpSpPr>
        <p:grpSpPr>
          <a:xfrm>
            <a:off x="3759928" y="3538805"/>
            <a:ext cx="339200" cy="339271"/>
            <a:chOff x="5049725" y="2027900"/>
            <a:chExt cx="481750" cy="481850"/>
          </a:xfrm>
        </p:grpSpPr>
        <p:sp>
          <p:nvSpPr>
            <p:cNvPr id="6596" name="Google Shape;6596;p8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8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8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8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8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8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8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8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4" name="Google Shape;6604;p80"/>
          <p:cNvGrpSpPr/>
          <p:nvPr/>
        </p:nvGrpSpPr>
        <p:grpSpPr>
          <a:xfrm>
            <a:off x="4233524" y="3538893"/>
            <a:ext cx="219890" cy="339095"/>
            <a:chOff x="5726350" y="2028150"/>
            <a:chExt cx="312300" cy="481600"/>
          </a:xfrm>
        </p:grpSpPr>
        <p:sp>
          <p:nvSpPr>
            <p:cNvPr id="6605" name="Google Shape;6605;p8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8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8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8" name="Google Shape;6608;p80"/>
          <p:cNvGrpSpPr/>
          <p:nvPr/>
        </p:nvGrpSpPr>
        <p:grpSpPr>
          <a:xfrm>
            <a:off x="4593715" y="3542000"/>
            <a:ext cx="332881" cy="332881"/>
            <a:chOff x="6239925" y="2032450"/>
            <a:chExt cx="472775" cy="472775"/>
          </a:xfrm>
        </p:grpSpPr>
        <p:sp>
          <p:nvSpPr>
            <p:cNvPr id="6609" name="Google Shape;6609;p8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8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1" name="Google Shape;6611;p80"/>
          <p:cNvGrpSpPr/>
          <p:nvPr/>
        </p:nvGrpSpPr>
        <p:grpSpPr>
          <a:xfrm>
            <a:off x="5042807" y="2364092"/>
            <a:ext cx="334641" cy="185425"/>
            <a:chOff x="903075" y="2730000"/>
            <a:chExt cx="475275" cy="263350"/>
          </a:xfrm>
        </p:grpSpPr>
        <p:sp>
          <p:nvSpPr>
            <p:cNvPr id="6612" name="Google Shape;6612;p8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8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8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80"/>
          <p:cNvGrpSpPr/>
          <p:nvPr/>
        </p:nvGrpSpPr>
        <p:grpSpPr>
          <a:xfrm>
            <a:off x="1247198" y="3538814"/>
            <a:ext cx="339253" cy="339253"/>
            <a:chOff x="1492675" y="2027925"/>
            <a:chExt cx="481825" cy="481825"/>
          </a:xfrm>
        </p:grpSpPr>
        <p:sp>
          <p:nvSpPr>
            <p:cNvPr id="6616" name="Google Shape;6616;p8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8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8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9" name="Google Shape;6619;p8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8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80"/>
          <p:cNvGrpSpPr/>
          <p:nvPr/>
        </p:nvGrpSpPr>
        <p:grpSpPr>
          <a:xfrm>
            <a:off x="5473575" y="2287178"/>
            <a:ext cx="339253" cy="339253"/>
            <a:chOff x="1492675" y="2620775"/>
            <a:chExt cx="481825" cy="481825"/>
          </a:xfrm>
        </p:grpSpPr>
        <p:sp>
          <p:nvSpPr>
            <p:cNvPr id="6622" name="Google Shape;6622;p8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8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24" name="Google Shape;6624;p8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5" name="Google Shape;6625;p80"/>
          <p:cNvGrpSpPr/>
          <p:nvPr/>
        </p:nvGrpSpPr>
        <p:grpSpPr>
          <a:xfrm>
            <a:off x="6297328" y="2303161"/>
            <a:ext cx="333585" cy="307287"/>
            <a:chOff x="2682350" y="2643425"/>
            <a:chExt cx="473775" cy="436425"/>
          </a:xfrm>
        </p:grpSpPr>
        <p:sp>
          <p:nvSpPr>
            <p:cNvPr id="6626" name="Google Shape;6626;p8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8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8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8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8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8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80"/>
          <p:cNvGrpSpPr/>
          <p:nvPr/>
        </p:nvGrpSpPr>
        <p:grpSpPr>
          <a:xfrm>
            <a:off x="6762818" y="2287178"/>
            <a:ext cx="238531" cy="339253"/>
            <a:chOff x="3342725" y="2620775"/>
            <a:chExt cx="338775" cy="481825"/>
          </a:xfrm>
        </p:grpSpPr>
        <p:sp>
          <p:nvSpPr>
            <p:cNvPr id="6634" name="Google Shape;6634;p8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8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8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80"/>
          <p:cNvGrpSpPr/>
          <p:nvPr/>
        </p:nvGrpSpPr>
        <p:grpSpPr>
          <a:xfrm>
            <a:off x="7156568" y="2287178"/>
            <a:ext cx="278296" cy="339253"/>
            <a:chOff x="3907325" y="2620775"/>
            <a:chExt cx="395250" cy="481825"/>
          </a:xfrm>
        </p:grpSpPr>
        <p:sp>
          <p:nvSpPr>
            <p:cNvPr id="6638" name="Google Shape;6638;p8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8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8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8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2" name="Google Shape;6642;p80"/>
          <p:cNvGrpSpPr/>
          <p:nvPr/>
        </p:nvGrpSpPr>
        <p:grpSpPr>
          <a:xfrm>
            <a:off x="7549755" y="2297783"/>
            <a:ext cx="339253" cy="318042"/>
            <a:chOff x="4456875" y="2635825"/>
            <a:chExt cx="481825" cy="451700"/>
          </a:xfrm>
        </p:grpSpPr>
        <p:sp>
          <p:nvSpPr>
            <p:cNvPr id="6643" name="Google Shape;6643;p8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8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8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8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8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8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9" name="Google Shape;6649;p80"/>
          <p:cNvGrpSpPr/>
          <p:nvPr/>
        </p:nvGrpSpPr>
        <p:grpSpPr>
          <a:xfrm>
            <a:off x="7974679" y="2297783"/>
            <a:ext cx="339253" cy="318042"/>
            <a:chOff x="5049725" y="2635825"/>
            <a:chExt cx="481825" cy="451700"/>
          </a:xfrm>
        </p:grpSpPr>
        <p:sp>
          <p:nvSpPr>
            <p:cNvPr id="6650" name="Google Shape;6650;p8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8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8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3" name="Google Shape;6653;p80"/>
          <p:cNvGrpSpPr/>
          <p:nvPr/>
        </p:nvGrpSpPr>
        <p:grpSpPr>
          <a:xfrm>
            <a:off x="2375386" y="3952243"/>
            <a:ext cx="338566" cy="338373"/>
            <a:chOff x="5643000" y="2621375"/>
            <a:chExt cx="480850" cy="480575"/>
          </a:xfrm>
        </p:grpSpPr>
        <p:sp>
          <p:nvSpPr>
            <p:cNvPr id="6654" name="Google Shape;6654;p8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8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8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8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8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8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8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1" name="Google Shape;6661;p80"/>
          <p:cNvGrpSpPr/>
          <p:nvPr/>
        </p:nvGrpSpPr>
        <p:grpSpPr>
          <a:xfrm>
            <a:off x="4192782" y="3951803"/>
            <a:ext cx="339359" cy="339253"/>
            <a:chOff x="6235250" y="2620775"/>
            <a:chExt cx="481975" cy="481825"/>
          </a:xfrm>
        </p:grpSpPr>
        <p:sp>
          <p:nvSpPr>
            <p:cNvPr id="6662" name="Google Shape;6662;p8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8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8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8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8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7" name="Google Shape;6667;p8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8" name="Google Shape;6668;p80"/>
          <p:cNvGrpSpPr/>
          <p:nvPr/>
        </p:nvGrpSpPr>
        <p:grpSpPr>
          <a:xfrm>
            <a:off x="5472652" y="2711317"/>
            <a:ext cx="341101" cy="339253"/>
            <a:chOff x="1535000" y="3223325"/>
            <a:chExt cx="484450" cy="481825"/>
          </a:xfrm>
        </p:grpSpPr>
        <p:sp>
          <p:nvSpPr>
            <p:cNvPr id="6669" name="Google Shape;6669;p8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8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8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2" name="Google Shape;6672;p80"/>
          <p:cNvGrpSpPr/>
          <p:nvPr/>
        </p:nvGrpSpPr>
        <p:grpSpPr>
          <a:xfrm>
            <a:off x="5880219" y="2746618"/>
            <a:ext cx="339253" cy="268649"/>
            <a:chOff x="2085525" y="3263750"/>
            <a:chExt cx="481825" cy="381550"/>
          </a:xfrm>
        </p:grpSpPr>
        <p:sp>
          <p:nvSpPr>
            <p:cNvPr id="6673" name="Google Shape;6673;p8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8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5" name="Google Shape;6675;p8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6" name="Google Shape;6676;p80"/>
          <p:cNvGrpSpPr/>
          <p:nvPr/>
        </p:nvGrpSpPr>
        <p:grpSpPr>
          <a:xfrm>
            <a:off x="6711982" y="2711308"/>
            <a:ext cx="340204" cy="339271"/>
            <a:chOff x="3270450" y="3213625"/>
            <a:chExt cx="483175" cy="481850"/>
          </a:xfrm>
        </p:grpSpPr>
        <p:sp>
          <p:nvSpPr>
            <p:cNvPr id="6677" name="Google Shape;6677;p8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8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80"/>
          <p:cNvGrpSpPr/>
          <p:nvPr/>
        </p:nvGrpSpPr>
        <p:grpSpPr>
          <a:xfrm>
            <a:off x="7211250" y="2711317"/>
            <a:ext cx="168931" cy="339253"/>
            <a:chOff x="3984950" y="3213600"/>
            <a:chExt cx="239925" cy="481825"/>
          </a:xfrm>
        </p:grpSpPr>
        <p:sp>
          <p:nvSpPr>
            <p:cNvPr id="6680" name="Google Shape;6680;p8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8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2" name="Google Shape;6682;p8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8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4" name="Google Shape;6684;p80"/>
          <p:cNvGrpSpPr/>
          <p:nvPr/>
        </p:nvGrpSpPr>
        <p:grpSpPr>
          <a:xfrm>
            <a:off x="1874281" y="3981487"/>
            <a:ext cx="355218" cy="279880"/>
            <a:chOff x="5629975" y="3255775"/>
            <a:chExt cx="504500" cy="397500"/>
          </a:xfrm>
        </p:grpSpPr>
        <p:sp>
          <p:nvSpPr>
            <p:cNvPr id="6685" name="Google Shape;6685;p8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8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8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8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8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0" name="Google Shape;6690;p80"/>
          <p:cNvGrpSpPr/>
          <p:nvPr/>
        </p:nvGrpSpPr>
        <p:grpSpPr>
          <a:xfrm>
            <a:off x="3755839" y="3981593"/>
            <a:ext cx="340256" cy="279669"/>
            <a:chOff x="6234950" y="3255925"/>
            <a:chExt cx="483250" cy="397200"/>
          </a:xfrm>
        </p:grpSpPr>
        <p:sp>
          <p:nvSpPr>
            <p:cNvPr id="6691" name="Google Shape;6691;p8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8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8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4" name="Google Shape;6694;p8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8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8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7" name="Google Shape;6697;p80"/>
          <p:cNvGrpSpPr/>
          <p:nvPr/>
        </p:nvGrpSpPr>
        <p:grpSpPr>
          <a:xfrm>
            <a:off x="5051107" y="3125970"/>
            <a:ext cx="318042" cy="339253"/>
            <a:chOff x="914900" y="3806450"/>
            <a:chExt cx="451700" cy="481825"/>
          </a:xfrm>
        </p:grpSpPr>
        <p:sp>
          <p:nvSpPr>
            <p:cNvPr id="6698" name="Google Shape;6698;p8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8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8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8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8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80"/>
          <p:cNvGrpSpPr/>
          <p:nvPr/>
        </p:nvGrpSpPr>
        <p:grpSpPr>
          <a:xfrm>
            <a:off x="5470028" y="3125785"/>
            <a:ext cx="346347" cy="339623"/>
            <a:chOff x="1490050" y="3805975"/>
            <a:chExt cx="491900" cy="482350"/>
          </a:xfrm>
        </p:grpSpPr>
        <p:sp>
          <p:nvSpPr>
            <p:cNvPr id="6704" name="Google Shape;6704;p8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8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8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8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8" name="Google Shape;6708;p80"/>
          <p:cNvGrpSpPr/>
          <p:nvPr/>
        </p:nvGrpSpPr>
        <p:grpSpPr>
          <a:xfrm>
            <a:off x="5893896" y="3125970"/>
            <a:ext cx="311899" cy="339253"/>
            <a:chOff x="2104275" y="3806450"/>
            <a:chExt cx="442975" cy="481825"/>
          </a:xfrm>
        </p:grpSpPr>
        <p:sp>
          <p:nvSpPr>
            <p:cNvPr id="6709" name="Google Shape;6709;p8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8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80"/>
          <p:cNvGrpSpPr/>
          <p:nvPr/>
        </p:nvGrpSpPr>
        <p:grpSpPr>
          <a:xfrm>
            <a:off x="6317413" y="3125970"/>
            <a:ext cx="293416" cy="339253"/>
            <a:chOff x="2710875" y="3806450"/>
            <a:chExt cx="416725" cy="481825"/>
          </a:xfrm>
        </p:grpSpPr>
        <p:sp>
          <p:nvSpPr>
            <p:cNvPr id="6712" name="Google Shape;6712;p8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8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4" name="Google Shape;6714;p80"/>
          <p:cNvGrpSpPr/>
          <p:nvPr/>
        </p:nvGrpSpPr>
        <p:grpSpPr>
          <a:xfrm>
            <a:off x="6712457" y="3166412"/>
            <a:ext cx="339253" cy="258369"/>
            <a:chOff x="3271200" y="3863875"/>
            <a:chExt cx="481825" cy="366950"/>
          </a:xfrm>
        </p:grpSpPr>
        <p:sp>
          <p:nvSpPr>
            <p:cNvPr id="6715" name="Google Shape;6715;p8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80"/>
          <p:cNvGrpSpPr/>
          <p:nvPr/>
        </p:nvGrpSpPr>
        <p:grpSpPr>
          <a:xfrm>
            <a:off x="7147952" y="3126199"/>
            <a:ext cx="295528" cy="338795"/>
            <a:chOff x="3895050" y="3806775"/>
            <a:chExt cx="419725" cy="481175"/>
          </a:xfrm>
        </p:grpSpPr>
        <p:sp>
          <p:nvSpPr>
            <p:cNvPr id="6718" name="Google Shape;6718;p8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8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0" name="Google Shape;6720;p80"/>
          <p:cNvGrpSpPr/>
          <p:nvPr/>
        </p:nvGrpSpPr>
        <p:grpSpPr>
          <a:xfrm>
            <a:off x="7551234" y="3125979"/>
            <a:ext cx="336296" cy="339235"/>
            <a:chOff x="4464775" y="3806475"/>
            <a:chExt cx="477625" cy="481800"/>
          </a:xfrm>
        </p:grpSpPr>
        <p:sp>
          <p:nvSpPr>
            <p:cNvPr id="6721" name="Google Shape;6721;p8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8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8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8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8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8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7" name="Google Shape;6727;p80"/>
          <p:cNvGrpSpPr/>
          <p:nvPr/>
        </p:nvGrpSpPr>
        <p:grpSpPr>
          <a:xfrm>
            <a:off x="7974679" y="3125970"/>
            <a:ext cx="339253" cy="339253"/>
            <a:chOff x="5049725" y="3806450"/>
            <a:chExt cx="481825" cy="481825"/>
          </a:xfrm>
        </p:grpSpPr>
        <p:sp>
          <p:nvSpPr>
            <p:cNvPr id="6728" name="Google Shape;6728;p8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8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8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1" name="Google Shape;6731;p80"/>
          <p:cNvGrpSpPr/>
          <p:nvPr/>
        </p:nvGrpSpPr>
        <p:grpSpPr>
          <a:xfrm>
            <a:off x="1461983" y="3951798"/>
            <a:ext cx="339253" cy="339253"/>
            <a:chOff x="5651375" y="3806450"/>
            <a:chExt cx="481825" cy="481825"/>
          </a:xfrm>
        </p:grpSpPr>
        <p:sp>
          <p:nvSpPr>
            <p:cNvPr id="6732" name="Google Shape;6732;p8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8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8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8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6" name="Google Shape;6736;p80"/>
          <p:cNvGrpSpPr/>
          <p:nvPr/>
        </p:nvGrpSpPr>
        <p:grpSpPr>
          <a:xfrm>
            <a:off x="3360663" y="3953787"/>
            <a:ext cx="298503" cy="335275"/>
            <a:chOff x="6264300" y="3809300"/>
            <a:chExt cx="423950" cy="476175"/>
          </a:xfrm>
        </p:grpSpPr>
        <p:sp>
          <p:nvSpPr>
            <p:cNvPr id="6737" name="Google Shape;6737;p8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8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8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80"/>
          <p:cNvGrpSpPr/>
          <p:nvPr/>
        </p:nvGrpSpPr>
        <p:grpSpPr>
          <a:xfrm>
            <a:off x="5039841" y="3538881"/>
            <a:ext cx="340573" cy="339271"/>
            <a:chOff x="898875" y="4399275"/>
            <a:chExt cx="483700" cy="481850"/>
          </a:xfrm>
        </p:grpSpPr>
        <p:sp>
          <p:nvSpPr>
            <p:cNvPr id="6741" name="Google Shape;6741;p8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8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8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8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8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8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8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8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80"/>
          <p:cNvGrpSpPr/>
          <p:nvPr/>
        </p:nvGrpSpPr>
        <p:grpSpPr>
          <a:xfrm>
            <a:off x="5473575" y="3554133"/>
            <a:ext cx="339253" cy="308765"/>
            <a:chOff x="1492675" y="4420975"/>
            <a:chExt cx="481825" cy="438525"/>
          </a:xfrm>
        </p:grpSpPr>
        <p:sp>
          <p:nvSpPr>
            <p:cNvPr id="6750" name="Google Shape;6750;p8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8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8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8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8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5" name="Google Shape;6755;p80"/>
          <p:cNvGrpSpPr/>
          <p:nvPr/>
        </p:nvGrpSpPr>
        <p:grpSpPr>
          <a:xfrm>
            <a:off x="5878556" y="3539558"/>
            <a:ext cx="342580" cy="337915"/>
            <a:chOff x="2084100" y="4400250"/>
            <a:chExt cx="486550" cy="479925"/>
          </a:xfrm>
        </p:grpSpPr>
        <p:sp>
          <p:nvSpPr>
            <p:cNvPr id="6756" name="Google Shape;6756;p8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8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8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8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8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8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80"/>
          <p:cNvGrpSpPr/>
          <p:nvPr/>
        </p:nvGrpSpPr>
        <p:grpSpPr>
          <a:xfrm>
            <a:off x="6315036" y="3538907"/>
            <a:ext cx="298169" cy="339218"/>
            <a:chOff x="2707950" y="4399325"/>
            <a:chExt cx="423475" cy="481775"/>
          </a:xfrm>
        </p:grpSpPr>
        <p:sp>
          <p:nvSpPr>
            <p:cNvPr id="6763" name="Google Shape;6763;p8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8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8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8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8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8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8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8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8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8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8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8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80"/>
          <p:cNvGrpSpPr/>
          <p:nvPr/>
        </p:nvGrpSpPr>
        <p:grpSpPr>
          <a:xfrm>
            <a:off x="6744555" y="3538881"/>
            <a:ext cx="275057" cy="339271"/>
            <a:chOff x="3330525" y="4399275"/>
            <a:chExt cx="390650" cy="481850"/>
          </a:xfrm>
        </p:grpSpPr>
        <p:sp>
          <p:nvSpPr>
            <p:cNvPr id="6776" name="Google Shape;6776;p8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8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8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8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8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8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8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3" name="Google Shape;6783;p80"/>
          <p:cNvGrpSpPr/>
          <p:nvPr/>
        </p:nvGrpSpPr>
        <p:grpSpPr>
          <a:xfrm>
            <a:off x="7169084" y="3538890"/>
            <a:ext cx="253265" cy="339253"/>
            <a:chOff x="3938800" y="4399275"/>
            <a:chExt cx="359700" cy="481825"/>
          </a:xfrm>
        </p:grpSpPr>
        <p:sp>
          <p:nvSpPr>
            <p:cNvPr id="6784" name="Google Shape;6784;p8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8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8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8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8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9" name="Google Shape;6789;p80"/>
          <p:cNvGrpSpPr/>
          <p:nvPr/>
        </p:nvGrpSpPr>
        <p:grpSpPr>
          <a:xfrm>
            <a:off x="7639862" y="3538890"/>
            <a:ext cx="159039" cy="339253"/>
            <a:chOff x="4584850" y="4399275"/>
            <a:chExt cx="225875" cy="481825"/>
          </a:xfrm>
        </p:grpSpPr>
        <p:sp>
          <p:nvSpPr>
            <p:cNvPr id="6790" name="Google Shape;6790;p8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8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92" name="Google Shape;6792;p8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93" name="Google Shape;6793;p80"/>
          <p:cNvGrpSpPr/>
          <p:nvPr/>
        </p:nvGrpSpPr>
        <p:grpSpPr>
          <a:xfrm>
            <a:off x="1049680" y="3951795"/>
            <a:ext cx="339253" cy="339253"/>
            <a:chOff x="5642550" y="4399275"/>
            <a:chExt cx="481825" cy="481825"/>
          </a:xfrm>
        </p:grpSpPr>
        <p:sp>
          <p:nvSpPr>
            <p:cNvPr id="6794" name="Google Shape;6794;p8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8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80"/>
          <p:cNvGrpSpPr/>
          <p:nvPr/>
        </p:nvGrpSpPr>
        <p:grpSpPr>
          <a:xfrm>
            <a:off x="2859815" y="3963703"/>
            <a:ext cx="363316" cy="315437"/>
            <a:chOff x="6218300" y="4416175"/>
            <a:chExt cx="516000" cy="448000"/>
          </a:xfrm>
        </p:grpSpPr>
        <p:sp>
          <p:nvSpPr>
            <p:cNvPr id="6797" name="Google Shape;6797;p8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8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8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80"/>
          <p:cNvGrpSpPr/>
          <p:nvPr/>
        </p:nvGrpSpPr>
        <p:grpSpPr>
          <a:xfrm>
            <a:off x="5918879" y="3951792"/>
            <a:ext cx="339253" cy="339253"/>
            <a:chOff x="899850" y="4992125"/>
            <a:chExt cx="481825" cy="481825"/>
          </a:xfrm>
        </p:grpSpPr>
        <p:sp>
          <p:nvSpPr>
            <p:cNvPr id="6801" name="Google Shape;6801;p8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8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8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80"/>
          <p:cNvGrpSpPr/>
          <p:nvPr/>
        </p:nvGrpSpPr>
        <p:grpSpPr>
          <a:xfrm>
            <a:off x="5461708" y="3951792"/>
            <a:ext cx="339253" cy="339253"/>
            <a:chOff x="1492675" y="4992125"/>
            <a:chExt cx="481825" cy="481825"/>
          </a:xfrm>
        </p:grpSpPr>
        <p:sp>
          <p:nvSpPr>
            <p:cNvPr id="6805" name="Google Shape;6805;p8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8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7" name="Google Shape;6807;p80"/>
          <p:cNvGrpSpPr/>
          <p:nvPr/>
        </p:nvGrpSpPr>
        <p:grpSpPr>
          <a:xfrm>
            <a:off x="5004462" y="3951792"/>
            <a:ext cx="339253" cy="339253"/>
            <a:chOff x="2085525" y="4992125"/>
            <a:chExt cx="481825" cy="481825"/>
          </a:xfrm>
        </p:grpSpPr>
        <p:sp>
          <p:nvSpPr>
            <p:cNvPr id="6808" name="Google Shape;6808;p8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8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0" name="Google Shape;6810;p80"/>
          <p:cNvGrpSpPr/>
          <p:nvPr/>
        </p:nvGrpSpPr>
        <p:grpSpPr>
          <a:xfrm>
            <a:off x="6833221" y="3951792"/>
            <a:ext cx="339253" cy="339253"/>
            <a:chOff x="2678350" y="4992125"/>
            <a:chExt cx="481825" cy="481825"/>
          </a:xfrm>
        </p:grpSpPr>
        <p:sp>
          <p:nvSpPr>
            <p:cNvPr id="6811" name="Google Shape;6811;p8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8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8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80"/>
          <p:cNvGrpSpPr/>
          <p:nvPr/>
        </p:nvGrpSpPr>
        <p:grpSpPr>
          <a:xfrm>
            <a:off x="4628816" y="3951792"/>
            <a:ext cx="339253" cy="339253"/>
            <a:chOff x="3271200" y="4992125"/>
            <a:chExt cx="481825" cy="481825"/>
          </a:xfrm>
        </p:grpSpPr>
        <p:sp>
          <p:nvSpPr>
            <p:cNvPr id="6815" name="Google Shape;6815;p8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8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8" name="Google Shape;6818;p80"/>
          <p:cNvGrpSpPr/>
          <p:nvPr/>
        </p:nvGrpSpPr>
        <p:grpSpPr>
          <a:xfrm>
            <a:off x="7290263" y="3952822"/>
            <a:ext cx="339411" cy="337193"/>
            <a:chOff x="3863900" y="4993625"/>
            <a:chExt cx="482050" cy="478900"/>
          </a:xfrm>
        </p:grpSpPr>
        <p:sp>
          <p:nvSpPr>
            <p:cNvPr id="6819" name="Google Shape;6819;p8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8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8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8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80"/>
          <p:cNvGrpSpPr/>
          <p:nvPr/>
        </p:nvGrpSpPr>
        <p:grpSpPr>
          <a:xfrm>
            <a:off x="7747437" y="3952822"/>
            <a:ext cx="339411" cy="337193"/>
            <a:chOff x="4456725" y="4993625"/>
            <a:chExt cx="482050" cy="478900"/>
          </a:xfrm>
        </p:grpSpPr>
        <p:sp>
          <p:nvSpPr>
            <p:cNvPr id="6824" name="Google Shape;6824;p8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8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8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8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80"/>
          <p:cNvGrpSpPr/>
          <p:nvPr/>
        </p:nvGrpSpPr>
        <p:grpSpPr>
          <a:xfrm>
            <a:off x="6376030" y="3952813"/>
            <a:ext cx="339411" cy="337211"/>
            <a:chOff x="5049575" y="4993600"/>
            <a:chExt cx="482050" cy="478925"/>
          </a:xfrm>
        </p:grpSpPr>
        <p:sp>
          <p:nvSpPr>
            <p:cNvPr id="6829" name="Google Shape;6829;p8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8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33" name="Google Shape;6833;p80"/>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34" name="Google Shape;6834;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8" name="Shape 6838"/>
        <p:cNvGrpSpPr/>
        <p:nvPr/>
      </p:nvGrpSpPr>
      <p:grpSpPr>
        <a:xfrm>
          <a:off x="0" y="0"/>
          <a:ext cx="0" cy="0"/>
          <a:chOff x="0" y="0"/>
          <a:chExt cx="0" cy="0"/>
        </a:xfrm>
      </p:grpSpPr>
      <p:grpSp>
        <p:nvGrpSpPr>
          <p:cNvPr id="6839" name="Google Shape;6839;p81"/>
          <p:cNvGrpSpPr/>
          <p:nvPr/>
        </p:nvGrpSpPr>
        <p:grpSpPr>
          <a:xfrm>
            <a:off x="876361" y="1308054"/>
            <a:ext cx="322099" cy="370529"/>
            <a:chOff x="-42971725" y="3217825"/>
            <a:chExt cx="275675" cy="317125"/>
          </a:xfrm>
        </p:grpSpPr>
        <p:sp>
          <p:nvSpPr>
            <p:cNvPr id="6840" name="Google Shape;6840;p8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3" name="Google Shape;6843;p81"/>
          <p:cNvGrpSpPr/>
          <p:nvPr/>
        </p:nvGrpSpPr>
        <p:grpSpPr>
          <a:xfrm>
            <a:off x="848276" y="1776710"/>
            <a:ext cx="378270" cy="337551"/>
            <a:chOff x="-42996150" y="3612600"/>
            <a:chExt cx="323750" cy="288900"/>
          </a:xfrm>
        </p:grpSpPr>
        <p:sp>
          <p:nvSpPr>
            <p:cNvPr id="6844" name="Google Shape;6844;p8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81"/>
          <p:cNvGrpSpPr/>
          <p:nvPr/>
        </p:nvGrpSpPr>
        <p:grpSpPr>
          <a:xfrm>
            <a:off x="851036" y="2186080"/>
            <a:ext cx="372749" cy="370909"/>
            <a:chOff x="-42994575" y="3950300"/>
            <a:chExt cx="319025" cy="317450"/>
          </a:xfrm>
        </p:grpSpPr>
        <p:sp>
          <p:nvSpPr>
            <p:cNvPr id="6848" name="Google Shape;6848;p8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1"/>
          <p:cNvGrpSpPr/>
          <p:nvPr/>
        </p:nvGrpSpPr>
        <p:grpSpPr>
          <a:xfrm>
            <a:off x="3004431" y="1332912"/>
            <a:ext cx="371785" cy="370879"/>
            <a:chOff x="-41111350" y="3239100"/>
            <a:chExt cx="318200" cy="317425"/>
          </a:xfrm>
        </p:grpSpPr>
        <p:sp>
          <p:nvSpPr>
            <p:cNvPr id="6852" name="Google Shape;6852;p8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1"/>
          <p:cNvGrpSpPr/>
          <p:nvPr/>
        </p:nvGrpSpPr>
        <p:grpSpPr>
          <a:xfrm>
            <a:off x="3000751" y="1768444"/>
            <a:ext cx="379146" cy="370967"/>
            <a:chOff x="-41117650" y="3605525"/>
            <a:chExt cx="324500" cy="317500"/>
          </a:xfrm>
        </p:grpSpPr>
        <p:sp>
          <p:nvSpPr>
            <p:cNvPr id="6857" name="Google Shape;6857;p8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0" name="Google Shape;6860;p81"/>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1" name="Google Shape;6861;p81"/>
          <p:cNvGrpSpPr/>
          <p:nvPr/>
        </p:nvGrpSpPr>
        <p:grpSpPr>
          <a:xfrm>
            <a:off x="1827005" y="2659967"/>
            <a:ext cx="216271" cy="371814"/>
            <a:chOff x="-39205300" y="3220175"/>
            <a:chExt cx="185100" cy="318225"/>
          </a:xfrm>
        </p:grpSpPr>
        <p:sp>
          <p:nvSpPr>
            <p:cNvPr id="6862" name="Google Shape;6862;p8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81"/>
          <p:cNvGrpSpPr/>
          <p:nvPr/>
        </p:nvGrpSpPr>
        <p:grpSpPr>
          <a:xfrm>
            <a:off x="1792533" y="3120038"/>
            <a:ext cx="300016" cy="369273"/>
            <a:chOff x="-39248625" y="3588600"/>
            <a:chExt cx="256775" cy="316050"/>
          </a:xfrm>
        </p:grpSpPr>
        <p:sp>
          <p:nvSpPr>
            <p:cNvPr id="6865" name="Google Shape;6865;p8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7" name="Google Shape;6867;p81"/>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1"/>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9" name="Google Shape;6869;p81"/>
          <p:cNvGrpSpPr/>
          <p:nvPr/>
        </p:nvGrpSpPr>
        <p:grpSpPr>
          <a:xfrm>
            <a:off x="1243246" y="1308054"/>
            <a:ext cx="429504" cy="370879"/>
            <a:chOff x="-42651700" y="3217825"/>
            <a:chExt cx="367600" cy="317425"/>
          </a:xfrm>
        </p:grpSpPr>
        <p:sp>
          <p:nvSpPr>
            <p:cNvPr id="6870" name="Google Shape;6870;p8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1"/>
          <p:cNvGrpSpPr/>
          <p:nvPr/>
        </p:nvGrpSpPr>
        <p:grpSpPr>
          <a:xfrm>
            <a:off x="1278678" y="1747704"/>
            <a:ext cx="358640" cy="363226"/>
            <a:chOff x="-42617300" y="3587775"/>
            <a:chExt cx="306950" cy="310875"/>
          </a:xfrm>
        </p:grpSpPr>
        <p:sp>
          <p:nvSpPr>
            <p:cNvPr id="6875" name="Google Shape;6875;p8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7" name="Google Shape;6877;p81"/>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8" name="Google Shape;6878;p81"/>
          <p:cNvGrpSpPr/>
          <p:nvPr/>
        </p:nvGrpSpPr>
        <p:grpSpPr>
          <a:xfrm>
            <a:off x="3450506" y="1332445"/>
            <a:ext cx="376926" cy="370324"/>
            <a:chOff x="-40748275" y="3238700"/>
            <a:chExt cx="322600" cy="316950"/>
          </a:xfrm>
        </p:grpSpPr>
        <p:sp>
          <p:nvSpPr>
            <p:cNvPr id="6879" name="Google Shape;6879;p8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81"/>
          <p:cNvGrpSpPr/>
          <p:nvPr/>
        </p:nvGrpSpPr>
        <p:grpSpPr>
          <a:xfrm>
            <a:off x="3453062" y="1800429"/>
            <a:ext cx="371814" cy="338690"/>
            <a:chOff x="-40745125" y="3632900"/>
            <a:chExt cx="318225" cy="289875"/>
          </a:xfrm>
        </p:grpSpPr>
        <p:sp>
          <p:nvSpPr>
            <p:cNvPr id="6886" name="Google Shape;6886;p8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81"/>
          <p:cNvGrpSpPr/>
          <p:nvPr/>
        </p:nvGrpSpPr>
        <p:grpSpPr>
          <a:xfrm>
            <a:off x="3457209" y="2211639"/>
            <a:ext cx="363518" cy="370178"/>
            <a:chOff x="-40742750" y="3972175"/>
            <a:chExt cx="311125" cy="316825"/>
          </a:xfrm>
        </p:grpSpPr>
        <p:sp>
          <p:nvSpPr>
            <p:cNvPr id="6894" name="Google Shape;6894;p8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1"/>
          <p:cNvGrpSpPr/>
          <p:nvPr/>
        </p:nvGrpSpPr>
        <p:grpSpPr>
          <a:xfrm>
            <a:off x="2239871" y="2661807"/>
            <a:ext cx="266892" cy="369974"/>
            <a:chOff x="-38860325" y="3221750"/>
            <a:chExt cx="228425" cy="316650"/>
          </a:xfrm>
        </p:grpSpPr>
        <p:sp>
          <p:nvSpPr>
            <p:cNvPr id="6897" name="Google Shape;6897;p8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1"/>
          <p:cNvGrpSpPr/>
          <p:nvPr/>
        </p:nvGrpSpPr>
        <p:grpSpPr>
          <a:xfrm>
            <a:off x="2190678" y="3123864"/>
            <a:ext cx="380081" cy="367111"/>
            <a:chOff x="-38905225" y="3591875"/>
            <a:chExt cx="325300" cy="314200"/>
          </a:xfrm>
        </p:grpSpPr>
        <p:sp>
          <p:nvSpPr>
            <p:cNvPr id="6902" name="Google Shape;6902;p8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5" name="Google Shape;6905;p81"/>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81"/>
          <p:cNvGrpSpPr/>
          <p:nvPr/>
        </p:nvGrpSpPr>
        <p:grpSpPr>
          <a:xfrm>
            <a:off x="3997427" y="3108944"/>
            <a:ext cx="290815" cy="369740"/>
            <a:chOff x="-37370925" y="3579105"/>
            <a:chExt cx="248900" cy="316450"/>
          </a:xfrm>
        </p:grpSpPr>
        <p:sp>
          <p:nvSpPr>
            <p:cNvPr id="6907" name="Google Shape;6907;p8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81"/>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1"/>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1" name="Google Shape;6911;p81"/>
          <p:cNvGrpSpPr/>
          <p:nvPr/>
        </p:nvGrpSpPr>
        <p:grpSpPr>
          <a:xfrm>
            <a:off x="1690803" y="2187015"/>
            <a:ext cx="371814" cy="369974"/>
            <a:chOff x="-42259725" y="3951100"/>
            <a:chExt cx="318225" cy="316650"/>
          </a:xfrm>
        </p:grpSpPr>
        <p:sp>
          <p:nvSpPr>
            <p:cNvPr id="6912" name="Google Shape;6912;p8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1"/>
          <p:cNvGrpSpPr/>
          <p:nvPr/>
        </p:nvGrpSpPr>
        <p:grpSpPr>
          <a:xfrm>
            <a:off x="3889164" y="1366036"/>
            <a:ext cx="370879" cy="337755"/>
            <a:chOff x="-40378075" y="3267450"/>
            <a:chExt cx="317425" cy="289075"/>
          </a:xfrm>
        </p:grpSpPr>
        <p:sp>
          <p:nvSpPr>
            <p:cNvPr id="6915" name="Google Shape;6915;p8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1"/>
          <p:cNvGrpSpPr/>
          <p:nvPr/>
        </p:nvGrpSpPr>
        <p:grpSpPr>
          <a:xfrm>
            <a:off x="3892830" y="1767304"/>
            <a:ext cx="363548" cy="369974"/>
            <a:chOff x="-40372575" y="3604550"/>
            <a:chExt cx="311150" cy="316650"/>
          </a:xfrm>
        </p:grpSpPr>
        <p:sp>
          <p:nvSpPr>
            <p:cNvPr id="6920" name="Google Shape;6920;p8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3" name="Google Shape;6923;p81"/>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4" name="Google Shape;6924;p81"/>
          <p:cNvGrpSpPr/>
          <p:nvPr/>
        </p:nvGrpSpPr>
        <p:grpSpPr>
          <a:xfrm>
            <a:off x="2616780" y="2659967"/>
            <a:ext cx="399038" cy="372165"/>
            <a:chOff x="-38542250" y="3220175"/>
            <a:chExt cx="341525" cy="318525"/>
          </a:xfrm>
        </p:grpSpPr>
        <p:sp>
          <p:nvSpPr>
            <p:cNvPr id="6925" name="Google Shape;6925;p8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1"/>
          <p:cNvGrpSpPr/>
          <p:nvPr/>
        </p:nvGrpSpPr>
        <p:grpSpPr>
          <a:xfrm>
            <a:off x="2638712" y="3119337"/>
            <a:ext cx="369974" cy="369068"/>
            <a:chOff x="-38537400" y="3588000"/>
            <a:chExt cx="316650" cy="315875"/>
          </a:xfrm>
        </p:grpSpPr>
        <p:sp>
          <p:nvSpPr>
            <p:cNvPr id="6929" name="Google Shape;6929;p8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1"/>
          <p:cNvGrpSpPr/>
          <p:nvPr/>
        </p:nvGrpSpPr>
        <p:grpSpPr>
          <a:xfrm>
            <a:off x="2637792" y="3576866"/>
            <a:ext cx="371814" cy="369974"/>
            <a:chOff x="-38538975" y="3954250"/>
            <a:chExt cx="318225" cy="316650"/>
          </a:xfrm>
        </p:grpSpPr>
        <p:sp>
          <p:nvSpPr>
            <p:cNvPr id="6934" name="Google Shape;6934;p8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1"/>
          <p:cNvGrpSpPr/>
          <p:nvPr/>
        </p:nvGrpSpPr>
        <p:grpSpPr>
          <a:xfrm>
            <a:off x="3955104" y="3571793"/>
            <a:ext cx="375465" cy="371814"/>
            <a:chOff x="-37385100" y="3949908"/>
            <a:chExt cx="321350" cy="318225"/>
          </a:xfrm>
        </p:grpSpPr>
        <p:sp>
          <p:nvSpPr>
            <p:cNvPr id="6937" name="Google Shape;6937;p8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81"/>
          <p:cNvGrpSpPr/>
          <p:nvPr/>
        </p:nvGrpSpPr>
        <p:grpSpPr>
          <a:xfrm>
            <a:off x="2130763" y="1307353"/>
            <a:ext cx="370909" cy="370675"/>
            <a:chOff x="-41895050" y="3217225"/>
            <a:chExt cx="317450" cy="317250"/>
          </a:xfrm>
        </p:grpSpPr>
        <p:sp>
          <p:nvSpPr>
            <p:cNvPr id="6940" name="Google Shape;6940;p8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1"/>
          <p:cNvGrpSpPr/>
          <p:nvPr/>
        </p:nvGrpSpPr>
        <p:grpSpPr>
          <a:xfrm>
            <a:off x="2130310" y="1744287"/>
            <a:ext cx="371814" cy="369974"/>
            <a:chOff x="-41893475" y="3584850"/>
            <a:chExt cx="318225" cy="316650"/>
          </a:xfrm>
        </p:grpSpPr>
        <p:sp>
          <p:nvSpPr>
            <p:cNvPr id="6946" name="Google Shape;6946;p8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0" name="Google Shape;6950;p81"/>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1"/>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2" name="Google Shape;6952;p81"/>
          <p:cNvGrpSpPr/>
          <p:nvPr/>
        </p:nvGrpSpPr>
        <p:grpSpPr>
          <a:xfrm>
            <a:off x="900338" y="3139579"/>
            <a:ext cx="337522" cy="370909"/>
            <a:chOff x="-39998250" y="3605325"/>
            <a:chExt cx="288875" cy="317450"/>
          </a:xfrm>
        </p:grpSpPr>
        <p:sp>
          <p:nvSpPr>
            <p:cNvPr id="6953" name="Google Shape;6953;p8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1"/>
          <p:cNvGrpSpPr/>
          <p:nvPr/>
        </p:nvGrpSpPr>
        <p:grpSpPr>
          <a:xfrm>
            <a:off x="884112" y="3598043"/>
            <a:ext cx="369974" cy="369945"/>
            <a:chOff x="-40011050" y="3972375"/>
            <a:chExt cx="316650" cy="316625"/>
          </a:xfrm>
        </p:grpSpPr>
        <p:sp>
          <p:nvSpPr>
            <p:cNvPr id="6956" name="Google Shape;6956;p8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1"/>
          <p:cNvGrpSpPr/>
          <p:nvPr/>
        </p:nvGrpSpPr>
        <p:grpSpPr>
          <a:xfrm>
            <a:off x="3116043" y="2662742"/>
            <a:ext cx="266921" cy="369039"/>
            <a:chOff x="-38129425" y="3222550"/>
            <a:chExt cx="228450" cy="315850"/>
          </a:xfrm>
        </p:grpSpPr>
        <p:sp>
          <p:nvSpPr>
            <p:cNvPr id="6959" name="Google Shape;6959;p8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81"/>
          <p:cNvGrpSpPr/>
          <p:nvPr/>
        </p:nvGrpSpPr>
        <p:grpSpPr>
          <a:xfrm>
            <a:off x="3071012" y="3119337"/>
            <a:ext cx="371785" cy="369974"/>
            <a:chOff x="-38172725" y="3588000"/>
            <a:chExt cx="318200" cy="316650"/>
          </a:xfrm>
        </p:grpSpPr>
        <p:sp>
          <p:nvSpPr>
            <p:cNvPr id="6962" name="Google Shape;6962;p8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1"/>
          <p:cNvGrpSpPr/>
          <p:nvPr/>
        </p:nvGrpSpPr>
        <p:grpSpPr>
          <a:xfrm>
            <a:off x="3146914" y="3577772"/>
            <a:ext cx="219981" cy="369974"/>
            <a:chOff x="-38109725" y="3955025"/>
            <a:chExt cx="188275" cy="316650"/>
          </a:xfrm>
        </p:grpSpPr>
        <p:sp>
          <p:nvSpPr>
            <p:cNvPr id="6971" name="Google Shape;6971;p8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81"/>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81"/>
          <p:cNvGrpSpPr/>
          <p:nvPr/>
        </p:nvGrpSpPr>
        <p:grpSpPr>
          <a:xfrm>
            <a:off x="2562313" y="1309193"/>
            <a:ext cx="373654" cy="369068"/>
            <a:chOff x="-41530375" y="3218800"/>
            <a:chExt cx="319800" cy="315875"/>
          </a:xfrm>
        </p:grpSpPr>
        <p:sp>
          <p:nvSpPr>
            <p:cNvPr id="6975" name="Google Shape;6975;p8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1"/>
          <p:cNvGrpSpPr/>
          <p:nvPr/>
        </p:nvGrpSpPr>
        <p:grpSpPr>
          <a:xfrm>
            <a:off x="2564607" y="1824351"/>
            <a:ext cx="369068" cy="289004"/>
            <a:chOff x="-41526450" y="3653375"/>
            <a:chExt cx="315875" cy="247350"/>
          </a:xfrm>
        </p:grpSpPr>
        <p:sp>
          <p:nvSpPr>
            <p:cNvPr id="6978" name="Google Shape;6978;p8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1"/>
          <p:cNvGrpSpPr/>
          <p:nvPr/>
        </p:nvGrpSpPr>
        <p:grpSpPr>
          <a:xfrm>
            <a:off x="2565994" y="2187015"/>
            <a:ext cx="366293" cy="369974"/>
            <a:chOff x="-41526450" y="3951100"/>
            <a:chExt cx="313500" cy="316650"/>
          </a:xfrm>
        </p:grpSpPr>
        <p:sp>
          <p:nvSpPr>
            <p:cNvPr id="6981" name="Google Shape;6981;p8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1"/>
          <p:cNvGrpSpPr/>
          <p:nvPr/>
        </p:nvGrpSpPr>
        <p:grpSpPr>
          <a:xfrm>
            <a:off x="1331249" y="2681144"/>
            <a:ext cx="339595" cy="371814"/>
            <a:chOff x="-39625900" y="3238300"/>
            <a:chExt cx="290650" cy="318225"/>
          </a:xfrm>
        </p:grpSpPr>
        <p:sp>
          <p:nvSpPr>
            <p:cNvPr id="6985" name="Google Shape;6985;p8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7" name="Google Shape;6987;p81"/>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8" name="Google Shape;6988;p81"/>
          <p:cNvGrpSpPr/>
          <p:nvPr/>
        </p:nvGrpSpPr>
        <p:grpSpPr>
          <a:xfrm>
            <a:off x="1325300" y="3597605"/>
            <a:ext cx="366293" cy="370441"/>
            <a:chOff x="-39647175" y="3972000"/>
            <a:chExt cx="313500" cy="317050"/>
          </a:xfrm>
        </p:grpSpPr>
        <p:sp>
          <p:nvSpPr>
            <p:cNvPr id="6989" name="Google Shape;6989;p8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1"/>
          <p:cNvGrpSpPr/>
          <p:nvPr/>
        </p:nvGrpSpPr>
        <p:grpSpPr>
          <a:xfrm>
            <a:off x="3494427" y="2661603"/>
            <a:ext cx="375495" cy="370879"/>
            <a:chOff x="-37808850" y="3221575"/>
            <a:chExt cx="321375" cy="317425"/>
          </a:xfrm>
        </p:grpSpPr>
        <p:sp>
          <p:nvSpPr>
            <p:cNvPr id="6993" name="Google Shape;6993;p8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1"/>
          <p:cNvGrpSpPr/>
          <p:nvPr/>
        </p:nvGrpSpPr>
        <p:grpSpPr>
          <a:xfrm>
            <a:off x="3503201" y="3183634"/>
            <a:ext cx="372749" cy="241158"/>
            <a:chOff x="-37806500" y="3643030"/>
            <a:chExt cx="319025" cy="206400"/>
          </a:xfrm>
        </p:grpSpPr>
        <p:sp>
          <p:nvSpPr>
            <p:cNvPr id="6996" name="Google Shape;6996;p8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81"/>
          <p:cNvGrpSpPr/>
          <p:nvPr/>
        </p:nvGrpSpPr>
        <p:grpSpPr>
          <a:xfrm>
            <a:off x="3505508" y="3575931"/>
            <a:ext cx="368134" cy="371814"/>
            <a:chOff x="-37804925" y="3953450"/>
            <a:chExt cx="315075" cy="318225"/>
          </a:xfrm>
        </p:grpSpPr>
        <p:sp>
          <p:nvSpPr>
            <p:cNvPr id="6999" name="Google Shape;6999;p8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2" name="Google Shape;7002;p81"/>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3" name="Google Shape;7003;p81"/>
          <p:cNvGrpSpPr/>
          <p:nvPr/>
        </p:nvGrpSpPr>
        <p:grpSpPr>
          <a:xfrm>
            <a:off x="4860977" y="1328538"/>
            <a:ext cx="355663" cy="308725"/>
            <a:chOff x="-28462125" y="3199700"/>
            <a:chExt cx="298550" cy="259150"/>
          </a:xfrm>
        </p:grpSpPr>
        <p:sp>
          <p:nvSpPr>
            <p:cNvPr id="7004" name="Google Shape;7004;p8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1"/>
          <p:cNvGrpSpPr/>
          <p:nvPr/>
        </p:nvGrpSpPr>
        <p:grpSpPr>
          <a:xfrm>
            <a:off x="4861930" y="1763228"/>
            <a:ext cx="353757" cy="352833"/>
            <a:chOff x="-28461325" y="3545475"/>
            <a:chExt cx="296950" cy="296175"/>
          </a:xfrm>
        </p:grpSpPr>
        <p:sp>
          <p:nvSpPr>
            <p:cNvPr id="7008" name="Google Shape;7008;p8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81"/>
          <p:cNvGrpSpPr/>
          <p:nvPr/>
        </p:nvGrpSpPr>
        <p:grpSpPr>
          <a:xfrm>
            <a:off x="4858162" y="2213272"/>
            <a:ext cx="361292" cy="352803"/>
            <a:chOff x="-28463700" y="3914875"/>
            <a:chExt cx="303275" cy="296150"/>
          </a:xfrm>
        </p:grpSpPr>
        <p:sp>
          <p:nvSpPr>
            <p:cNvPr id="7015" name="Google Shape;7015;p8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1"/>
          <p:cNvGrpSpPr/>
          <p:nvPr/>
        </p:nvGrpSpPr>
        <p:grpSpPr>
          <a:xfrm>
            <a:off x="7092947" y="1369355"/>
            <a:ext cx="351880" cy="227092"/>
            <a:chOff x="-26573400" y="3224125"/>
            <a:chExt cx="295375" cy="190625"/>
          </a:xfrm>
        </p:grpSpPr>
        <p:sp>
          <p:nvSpPr>
            <p:cNvPr id="7018" name="Google Shape;7018;p8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81"/>
          <p:cNvGrpSpPr/>
          <p:nvPr/>
        </p:nvGrpSpPr>
        <p:grpSpPr>
          <a:xfrm>
            <a:off x="7092947" y="1763690"/>
            <a:ext cx="351880" cy="351910"/>
            <a:chOff x="-26573400" y="3546250"/>
            <a:chExt cx="295375" cy="295400"/>
          </a:xfrm>
        </p:grpSpPr>
        <p:sp>
          <p:nvSpPr>
            <p:cNvPr id="7021" name="Google Shape;7021;p8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1"/>
          <p:cNvGrpSpPr/>
          <p:nvPr/>
        </p:nvGrpSpPr>
        <p:grpSpPr>
          <a:xfrm>
            <a:off x="7081228" y="2213599"/>
            <a:ext cx="375319" cy="352148"/>
            <a:chOff x="-26583625" y="3917025"/>
            <a:chExt cx="315050" cy="295600"/>
          </a:xfrm>
        </p:grpSpPr>
        <p:sp>
          <p:nvSpPr>
            <p:cNvPr id="7027" name="Google Shape;7027;p8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1" name="Google Shape;7031;p81"/>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2" name="Google Shape;7032;p81"/>
          <p:cNvGrpSpPr/>
          <p:nvPr/>
        </p:nvGrpSpPr>
        <p:grpSpPr>
          <a:xfrm>
            <a:off x="5779742" y="3172629"/>
            <a:ext cx="289039" cy="352833"/>
            <a:chOff x="-24694925" y="3518700"/>
            <a:chExt cx="242625" cy="296175"/>
          </a:xfrm>
        </p:grpSpPr>
        <p:sp>
          <p:nvSpPr>
            <p:cNvPr id="7033" name="Google Shape;7033;p8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7" name="Google Shape;7037;p81"/>
          <p:cNvGrpSpPr/>
          <p:nvPr/>
        </p:nvGrpSpPr>
        <p:grpSpPr>
          <a:xfrm>
            <a:off x="5779280" y="3622657"/>
            <a:ext cx="289962" cy="352833"/>
            <a:chOff x="-24709100" y="3888875"/>
            <a:chExt cx="243400" cy="296175"/>
          </a:xfrm>
        </p:grpSpPr>
        <p:sp>
          <p:nvSpPr>
            <p:cNvPr id="7038" name="Google Shape;7038;p8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1"/>
          <p:cNvGrpSpPr/>
          <p:nvPr/>
        </p:nvGrpSpPr>
        <p:grpSpPr>
          <a:xfrm>
            <a:off x="7979280" y="2695320"/>
            <a:ext cx="356556" cy="349557"/>
            <a:chOff x="-22863675" y="3131775"/>
            <a:chExt cx="299300" cy="293425"/>
          </a:xfrm>
        </p:grpSpPr>
        <p:sp>
          <p:nvSpPr>
            <p:cNvPr id="7042" name="Google Shape;7042;p8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81"/>
          <p:cNvGrpSpPr/>
          <p:nvPr/>
        </p:nvGrpSpPr>
        <p:grpSpPr>
          <a:xfrm>
            <a:off x="5322144" y="1306499"/>
            <a:ext cx="310602" cy="352803"/>
            <a:chOff x="-28069875" y="3175300"/>
            <a:chExt cx="260725" cy="296150"/>
          </a:xfrm>
        </p:grpSpPr>
        <p:sp>
          <p:nvSpPr>
            <p:cNvPr id="7046" name="Google Shape;7046;p8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5" name="Google Shape;7055;p81"/>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6" name="Google Shape;7056;p81"/>
          <p:cNvGrpSpPr/>
          <p:nvPr/>
        </p:nvGrpSpPr>
        <p:grpSpPr>
          <a:xfrm>
            <a:off x="5363423" y="2213733"/>
            <a:ext cx="228045" cy="351880"/>
            <a:chOff x="-28032075" y="3916450"/>
            <a:chExt cx="191425" cy="295375"/>
          </a:xfrm>
        </p:grpSpPr>
        <p:sp>
          <p:nvSpPr>
            <p:cNvPr id="7057" name="Google Shape;7057;p8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1"/>
          <p:cNvGrpSpPr/>
          <p:nvPr/>
        </p:nvGrpSpPr>
        <p:grpSpPr>
          <a:xfrm>
            <a:off x="7528769" y="1306484"/>
            <a:ext cx="352833" cy="352833"/>
            <a:chOff x="-26201650" y="3176075"/>
            <a:chExt cx="296175" cy="296175"/>
          </a:xfrm>
        </p:grpSpPr>
        <p:sp>
          <p:nvSpPr>
            <p:cNvPr id="7061" name="Google Shape;7061;p8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1"/>
          <p:cNvGrpSpPr/>
          <p:nvPr/>
        </p:nvGrpSpPr>
        <p:grpSpPr>
          <a:xfrm>
            <a:off x="7528293" y="1763705"/>
            <a:ext cx="353786" cy="351880"/>
            <a:chOff x="-26204800" y="3547050"/>
            <a:chExt cx="296975" cy="295375"/>
          </a:xfrm>
        </p:grpSpPr>
        <p:sp>
          <p:nvSpPr>
            <p:cNvPr id="7064" name="Google Shape;7064;p8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81"/>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7" name="Google Shape;7067;p81"/>
          <p:cNvGrpSpPr/>
          <p:nvPr/>
        </p:nvGrpSpPr>
        <p:grpSpPr>
          <a:xfrm>
            <a:off x="6199548" y="2693683"/>
            <a:ext cx="345328" cy="352833"/>
            <a:chOff x="-24353875" y="3147725"/>
            <a:chExt cx="289875" cy="296175"/>
          </a:xfrm>
        </p:grpSpPr>
        <p:sp>
          <p:nvSpPr>
            <p:cNvPr id="7068" name="Google Shape;7068;p8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1"/>
          <p:cNvGrpSpPr/>
          <p:nvPr/>
        </p:nvGrpSpPr>
        <p:grpSpPr>
          <a:xfrm>
            <a:off x="6207530" y="3173090"/>
            <a:ext cx="329365" cy="351910"/>
            <a:chOff x="-24344425" y="3519475"/>
            <a:chExt cx="276475" cy="295400"/>
          </a:xfrm>
        </p:grpSpPr>
        <p:sp>
          <p:nvSpPr>
            <p:cNvPr id="7071" name="Google Shape;7071;p8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81"/>
          <p:cNvGrpSpPr/>
          <p:nvPr/>
        </p:nvGrpSpPr>
        <p:grpSpPr>
          <a:xfrm>
            <a:off x="6197210" y="3625010"/>
            <a:ext cx="350004" cy="348128"/>
            <a:chOff x="-24353075" y="3891250"/>
            <a:chExt cx="293800" cy="292225"/>
          </a:xfrm>
        </p:grpSpPr>
        <p:sp>
          <p:nvSpPr>
            <p:cNvPr id="7074" name="Google Shape;7074;p8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81"/>
          <p:cNvGrpSpPr/>
          <p:nvPr/>
        </p:nvGrpSpPr>
        <p:grpSpPr>
          <a:xfrm>
            <a:off x="7980681" y="3173313"/>
            <a:ext cx="353757" cy="351463"/>
            <a:chOff x="-22845575" y="3504075"/>
            <a:chExt cx="296950" cy="295025"/>
          </a:xfrm>
        </p:grpSpPr>
        <p:sp>
          <p:nvSpPr>
            <p:cNvPr id="7077" name="Google Shape;7077;p8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1"/>
          <p:cNvGrpSpPr/>
          <p:nvPr/>
        </p:nvGrpSpPr>
        <p:grpSpPr>
          <a:xfrm>
            <a:off x="5773862" y="1306961"/>
            <a:ext cx="299344" cy="351880"/>
            <a:chOff x="-27691025" y="3175300"/>
            <a:chExt cx="251275" cy="295375"/>
          </a:xfrm>
        </p:grpSpPr>
        <p:sp>
          <p:nvSpPr>
            <p:cNvPr id="7080" name="Google Shape;7080;p8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1"/>
          <p:cNvGrpSpPr/>
          <p:nvPr/>
        </p:nvGrpSpPr>
        <p:grpSpPr>
          <a:xfrm>
            <a:off x="5746179" y="1825637"/>
            <a:ext cx="354710" cy="228015"/>
            <a:chOff x="-27721750" y="3598250"/>
            <a:chExt cx="297750" cy="191400"/>
          </a:xfrm>
        </p:grpSpPr>
        <p:sp>
          <p:nvSpPr>
            <p:cNvPr id="7085" name="Google Shape;7085;p8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1"/>
          <p:cNvGrpSpPr/>
          <p:nvPr/>
        </p:nvGrpSpPr>
        <p:grpSpPr>
          <a:xfrm>
            <a:off x="5747579" y="2219183"/>
            <a:ext cx="351910" cy="340980"/>
            <a:chOff x="-27719400" y="3925600"/>
            <a:chExt cx="295400" cy="286225"/>
          </a:xfrm>
        </p:grpSpPr>
        <p:sp>
          <p:nvSpPr>
            <p:cNvPr id="7088" name="Google Shape;7088;p8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1"/>
          <p:cNvGrpSpPr/>
          <p:nvPr/>
        </p:nvGrpSpPr>
        <p:grpSpPr>
          <a:xfrm>
            <a:off x="7968851" y="1306023"/>
            <a:ext cx="353757" cy="353757"/>
            <a:chOff x="-25834600" y="3176875"/>
            <a:chExt cx="296950" cy="296950"/>
          </a:xfrm>
        </p:grpSpPr>
        <p:sp>
          <p:nvSpPr>
            <p:cNvPr id="7091" name="Google Shape;7091;p8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1"/>
          <p:cNvGrpSpPr/>
          <p:nvPr/>
        </p:nvGrpSpPr>
        <p:grpSpPr>
          <a:xfrm>
            <a:off x="7968851" y="1774024"/>
            <a:ext cx="353757" cy="331241"/>
            <a:chOff x="-25834600" y="3564375"/>
            <a:chExt cx="296950" cy="278050"/>
          </a:xfrm>
        </p:grpSpPr>
        <p:sp>
          <p:nvSpPr>
            <p:cNvPr id="7097" name="Google Shape;7097;p8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1"/>
          <p:cNvGrpSpPr/>
          <p:nvPr/>
        </p:nvGrpSpPr>
        <p:grpSpPr>
          <a:xfrm>
            <a:off x="7966974" y="2213376"/>
            <a:ext cx="357509" cy="352595"/>
            <a:chOff x="-25834600" y="3915850"/>
            <a:chExt cx="300100" cy="295975"/>
          </a:xfrm>
        </p:grpSpPr>
        <p:sp>
          <p:nvSpPr>
            <p:cNvPr id="7106" name="Google Shape;7106;p8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81"/>
          <p:cNvGrpSpPr/>
          <p:nvPr/>
        </p:nvGrpSpPr>
        <p:grpSpPr>
          <a:xfrm>
            <a:off x="6702402" y="2694606"/>
            <a:ext cx="228968" cy="350987"/>
            <a:chOff x="-23930925" y="3149300"/>
            <a:chExt cx="192200" cy="294625"/>
          </a:xfrm>
        </p:grpSpPr>
        <p:sp>
          <p:nvSpPr>
            <p:cNvPr id="7110" name="Google Shape;7110;p8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1"/>
          <p:cNvGrpSpPr/>
          <p:nvPr/>
        </p:nvGrpSpPr>
        <p:grpSpPr>
          <a:xfrm>
            <a:off x="6659232" y="3173090"/>
            <a:ext cx="315307" cy="351910"/>
            <a:chOff x="-23962425" y="3519475"/>
            <a:chExt cx="264675" cy="295400"/>
          </a:xfrm>
        </p:grpSpPr>
        <p:sp>
          <p:nvSpPr>
            <p:cNvPr id="7115" name="Google Shape;7115;p8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7" name="Google Shape;7117;p81"/>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8" name="Google Shape;7118;p81"/>
          <p:cNvGrpSpPr/>
          <p:nvPr/>
        </p:nvGrpSpPr>
        <p:grpSpPr>
          <a:xfrm>
            <a:off x="8037908" y="3623134"/>
            <a:ext cx="239302" cy="351880"/>
            <a:chOff x="-22788075" y="3904625"/>
            <a:chExt cx="200875" cy="295375"/>
          </a:xfrm>
        </p:grpSpPr>
        <p:sp>
          <p:nvSpPr>
            <p:cNvPr id="7119" name="Google Shape;7119;p8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81"/>
          <p:cNvGrpSpPr/>
          <p:nvPr/>
        </p:nvGrpSpPr>
        <p:grpSpPr>
          <a:xfrm>
            <a:off x="6193206" y="1306499"/>
            <a:ext cx="354710" cy="352803"/>
            <a:chOff x="-27351575" y="3175300"/>
            <a:chExt cx="297750" cy="296150"/>
          </a:xfrm>
        </p:grpSpPr>
        <p:sp>
          <p:nvSpPr>
            <p:cNvPr id="7124" name="Google Shape;7124;p8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81"/>
          <p:cNvGrpSpPr/>
          <p:nvPr/>
        </p:nvGrpSpPr>
        <p:grpSpPr>
          <a:xfrm>
            <a:off x="6235914" y="1763109"/>
            <a:ext cx="269293" cy="353072"/>
            <a:chOff x="-27313750" y="3545275"/>
            <a:chExt cx="226050" cy="296375"/>
          </a:xfrm>
        </p:grpSpPr>
        <p:sp>
          <p:nvSpPr>
            <p:cNvPr id="7129" name="Google Shape;7129;p8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1"/>
          <p:cNvGrpSpPr/>
          <p:nvPr/>
        </p:nvGrpSpPr>
        <p:grpSpPr>
          <a:xfrm>
            <a:off x="6193206" y="2211380"/>
            <a:ext cx="354710" cy="356586"/>
            <a:chOff x="-27351575" y="3915650"/>
            <a:chExt cx="297750" cy="299325"/>
          </a:xfrm>
        </p:grpSpPr>
        <p:sp>
          <p:nvSpPr>
            <p:cNvPr id="7133" name="Google Shape;7133;p8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81"/>
          <p:cNvGrpSpPr/>
          <p:nvPr/>
        </p:nvGrpSpPr>
        <p:grpSpPr>
          <a:xfrm>
            <a:off x="4880696" y="2693579"/>
            <a:ext cx="319060" cy="353042"/>
            <a:chOff x="-25445525" y="3175900"/>
            <a:chExt cx="267825" cy="296350"/>
          </a:xfrm>
        </p:grpSpPr>
        <p:sp>
          <p:nvSpPr>
            <p:cNvPr id="7136" name="Google Shape;7136;p8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81"/>
          <p:cNvGrpSpPr/>
          <p:nvPr/>
        </p:nvGrpSpPr>
        <p:grpSpPr>
          <a:xfrm>
            <a:off x="4862410" y="3183902"/>
            <a:ext cx="355633" cy="330288"/>
            <a:chOff x="-25465200" y="3565175"/>
            <a:chExt cx="298525" cy="277250"/>
          </a:xfrm>
        </p:grpSpPr>
        <p:sp>
          <p:nvSpPr>
            <p:cNvPr id="7140" name="Google Shape;7140;p8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81"/>
          <p:cNvGrpSpPr/>
          <p:nvPr/>
        </p:nvGrpSpPr>
        <p:grpSpPr>
          <a:xfrm>
            <a:off x="4861948" y="3623432"/>
            <a:ext cx="356556" cy="351285"/>
            <a:chOff x="-25465200" y="3916150"/>
            <a:chExt cx="299300" cy="294875"/>
          </a:xfrm>
        </p:grpSpPr>
        <p:sp>
          <p:nvSpPr>
            <p:cNvPr id="7143" name="Google Shape;7143;p8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81"/>
          <p:cNvGrpSpPr/>
          <p:nvPr/>
        </p:nvGrpSpPr>
        <p:grpSpPr>
          <a:xfrm>
            <a:off x="7089388" y="2693698"/>
            <a:ext cx="351880" cy="352803"/>
            <a:chOff x="-23615075" y="3148525"/>
            <a:chExt cx="295375" cy="296150"/>
          </a:xfrm>
        </p:grpSpPr>
        <p:sp>
          <p:nvSpPr>
            <p:cNvPr id="7146" name="Google Shape;7146;p8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0" name="Google Shape;7150;p81"/>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1" name="Google Shape;7151;p81"/>
          <p:cNvGrpSpPr/>
          <p:nvPr/>
        </p:nvGrpSpPr>
        <p:grpSpPr>
          <a:xfrm>
            <a:off x="7088911" y="3632977"/>
            <a:ext cx="352833" cy="332194"/>
            <a:chOff x="-23615075" y="3906200"/>
            <a:chExt cx="296175" cy="278850"/>
          </a:xfrm>
        </p:grpSpPr>
        <p:sp>
          <p:nvSpPr>
            <p:cNvPr id="7152" name="Google Shape;7152;p8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5" name="Google Shape;7155;p81"/>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6" name="Google Shape;7156;p81"/>
          <p:cNvGrpSpPr/>
          <p:nvPr/>
        </p:nvGrpSpPr>
        <p:grpSpPr>
          <a:xfrm>
            <a:off x="6637880" y="1306618"/>
            <a:ext cx="353757" cy="352565"/>
            <a:chOff x="-26980600" y="3175500"/>
            <a:chExt cx="296950" cy="295950"/>
          </a:xfrm>
        </p:grpSpPr>
        <p:sp>
          <p:nvSpPr>
            <p:cNvPr id="7157" name="Google Shape;7157;p8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0" name="Google Shape;7160;p81"/>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1" name="Google Shape;7161;p81"/>
          <p:cNvGrpSpPr/>
          <p:nvPr/>
        </p:nvGrpSpPr>
        <p:grpSpPr>
          <a:xfrm>
            <a:off x="6638357" y="2245154"/>
            <a:ext cx="352803" cy="289039"/>
            <a:chOff x="-26981375" y="3951875"/>
            <a:chExt cx="296150" cy="242625"/>
          </a:xfrm>
        </p:grpSpPr>
        <p:sp>
          <p:nvSpPr>
            <p:cNvPr id="7162" name="Google Shape;7162;p8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81"/>
          <p:cNvGrpSpPr/>
          <p:nvPr/>
        </p:nvGrpSpPr>
        <p:grpSpPr>
          <a:xfrm>
            <a:off x="5303399" y="2692745"/>
            <a:ext cx="351910" cy="354710"/>
            <a:chOff x="-25094250" y="3176075"/>
            <a:chExt cx="295400" cy="297750"/>
          </a:xfrm>
        </p:grpSpPr>
        <p:sp>
          <p:nvSpPr>
            <p:cNvPr id="7166" name="Google Shape;7166;p8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1"/>
          <p:cNvGrpSpPr/>
          <p:nvPr/>
        </p:nvGrpSpPr>
        <p:grpSpPr>
          <a:xfrm>
            <a:off x="5303399" y="3173106"/>
            <a:ext cx="351910" cy="351880"/>
            <a:chOff x="-25094250" y="3547050"/>
            <a:chExt cx="295400" cy="295375"/>
          </a:xfrm>
        </p:grpSpPr>
        <p:sp>
          <p:nvSpPr>
            <p:cNvPr id="7170" name="Google Shape;7170;p8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5" name="Google Shape;7175;p81"/>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6" name="Google Shape;7176;p81"/>
          <p:cNvGrpSpPr/>
          <p:nvPr/>
        </p:nvGrpSpPr>
        <p:grpSpPr>
          <a:xfrm>
            <a:off x="7535476" y="2693698"/>
            <a:ext cx="352803" cy="352803"/>
            <a:chOff x="-23245675" y="3148525"/>
            <a:chExt cx="296150" cy="296150"/>
          </a:xfrm>
        </p:grpSpPr>
        <p:sp>
          <p:nvSpPr>
            <p:cNvPr id="7177" name="Google Shape;7177;p8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0" name="Google Shape;7180;p81"/>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1" name="Google Shape;7181;p81"/>
          <p:cNvGrpSpPr/>
          <p:nvPr/>
        </p:nvGrpSpPr>
        <p:grpSpPr>
          <a:xfrm>
            <a:off x="7535938" y="3622672"/>
            <a:ext cx="351880" cy="352803"/>
            <a:chOff x="-23244900" y="3888100"/>
            <a:chExt cx="295375" cy="296150"/>
          </a:xfrm>
        </p:grpSpPr>
        <p:sp>
          <p:nvSpPr>
            <p:cNvPr id="7182" name="Google Shape;7182;p8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3" name="Google Shape;7193;p81"/>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1"/>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195" name="Google Shape;7195;p81"/>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99" name="Shape 7199"/>
        <p:cNvGrpSpPr/>
        <p:nvPr/>
      </p:nvGrpSpPr>
      <p:grpSpPr>
        <a:xfrm>
          <a:off x="0" y="0"/>
          <a:ext cx="0" cy="0"/>
          <a:chOff x="0" y="0"/>
          <a:chExt cx="0" cy="0"/>
        </a:xfrm>
      </p:grpSpPr>
      <p:sp>
        <p:nvSpPr>
          <p:cNvPr id="7200" name="Google Shape;7200;p82"/>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1" name="Google Shape;7201;p82"/>
          <p:cNvGrpSpPr/>
          <p:nvPr/>
        </p:nvGrpSpPr>
        <p:grpSpPr>
          <a:xfrm>
            <a:off x="850004" y="1823018"/>
            <a:ext cx="367261" cy="367261"/>
            <a:chOff x="-65145700" y="3727425"/>
            <a:chExt cx="317425" cy="317425"/>
          </a:xfrm>
        </p:grpSpPr>
        <p:sp>
          <p:nvSpPr>
            <p:cNvPr id="7202" name="Google Shape;7202;p8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2"/>
          <p:cNvGrpSpPr/>
          <p:nvPr/>
        </p:nvGrpSpPr>
        <p:grpSpPr>
          <a:xfrm>
            <a:off x="853201" y="2251933"/>
            <a:ext cx="360868" cy="367261"/>
            <a:chOff x="-65144125" y="4094450"/>
            <a:chExt cx="311900" cy="317425"/>
          </a:xfrm>
        </p:grpSpPr>
        <p:sp>
          <p:nvSpPr>
            <p:cNvPr id="7205" name="Google Shape;7205;p8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8" name="Google Shape;7208;p82"/>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9" name="Google Shape;7209;p82"/>
          <p:cNvGrpSpPr/>
          <p:nvPr/>
        </p:nvGrpSpPr>
        <p:grpSpPr>
          <a:xfrm>
            <a:off x="3056770" y="1822628"/>
            <a:ext cx="370645" cy="368042"/>
            <a:chOff x="-63250675" y="3744075"/>
            <a:chExt cx="320350" cy="318100"/>
          </a:xfrm>
        </p:grpSpPr>
        <p:sp>
          <p:nvSpPr>
            <p:cNvPr id="7210" name="Google Shape;7210;p8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82"/>
          <p:cNvGrpSpPr/>
          <p:nvPr/>
        </p:nvGrpSpPr>
        <p:grpSpPr>
          <a:xfrm>
            <a:off x="3058462" y="2251933"/>
            <a:ext cx="367261" cy="367261"/>
            <a:chOff x="-63250675" y="4110200"/>
            <a:chExt cx="317425" cy="317425"/>
          </a:xfrm>
        </p:grpSpPr>
        <p:sp>
          <p:nvSpPr>
            <p:cNvPr id="7214" name="Google Shape;7214;p8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82"/>
          <p:cNvGrpSpPr/>
          <p:nvPr/>
        </p:nvGrpSpPr>
        <p:grpSpPr>
          <a:xfrm>
            <a:off x="1737509" y="2749028"/>
            <a:ext cx="359075" cy="358844"/>
            <a:chOff x="-61351725" y="3372400"/>
            <a:chExt cx="310350" cy="310150"/>
          </a:xfrm>
        </p:grpSpPr>
        <p:sp>
          <p:nvSpPr>
            <p:cNvPr id="7224" name="Google Shape;7224;p8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2"/>
          <p:cNvGrpSpPr/>
          <p:nvPr/>
        </p:nvGrpSpPr>
        <p:grpSpPr>
          <a:xfrm>
            <a:off x="1733864" y="3212084"/>
            <a:ext cx="366364" cy="333534"/>
            <a:chOff x="-61354875" y="3751050"/>
            <a:chExt cx="316650" cy="288275"/>
          </a:xfrm>
        </p:grpSpPr>
        <p:sp>
          <p:nvSpPr>
            <p:cNvPr id="7228" name="Google Shape;7228;p8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2"/>
          <p:cNvGrpSpPr/>
          <p:nvPr/>
        </p:nvGrpSpPr>
        <p:grpSpPr>
          <a:xfrm>
            <a:off x="1733864" y="3653724"/>
            <a:ext cx="366364" cy="367290"/>
            <a:chOff x="-61354875" y="4101525"/>
            <a:chExt cx="316650" cy="317450"/>
          </a:xfrm>
        </p:grpSpPr>
        <p:sp>
          <p:nvSpPr>
            <p:cNvPr id="7232" name="Google Shape;7232;p8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82"/>
          <p:cNvGrpSpPr/>
          <p:nvPr/>
        </p:nvGrpSpPr>
        <p:grpSpPr>
          <a:xfrm>
            <a:off x="3950299" y="2745600"/>
            <a:ext cx="368157" cy="365699"/>
            <a:chOff x="-59470075" y="3308975"/>
            <a:chExt cx="318200" cy="316075"/>
          </a:xfrm>
        </p:grpSpPr>
        <p:sp>
          <p:nvSpPr>
            <p:cNvPr id="7235" name="Google Shape;7235;p8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82"/>
          <p:cNvGrpSpPr/>
          <p:nvPr/>
        </p:nvGrpSpPr>
        <p:grpSpPr>
          <a:xfrm>
            <a:off x="1295729" y="1381305"/>
            <a:ext cx="367261" cy="364686"/>
            <a:chOff x="-64781025" y="3361050"/>
            <a:chExt cx="317425" cy="315200"/>
          </a:xfrm>
        </p:grpSpPr>
        <p:sp>
          <p:nvSpPr>
            <p:cNvPr id="7245" name="Google Shape;7245;p8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9" name="Google Shape;7249;p82"/>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2"/>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2"/>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2" name="Google Shape;7252;p82"/>
          <p:cNvGrpSpPr/>
          <p:nvPr/>
        </p:nvGrpSpPr>
        <p:grpSpPr>
          <a:xfrm>
            <a:off x="3500129" y="1822744"/>
            <a:ext cx="382765" cy="367810"/>
            <a:chOff x="-62890750" y="3747425"/>
            <a:chExt cx="330825" cy="317900"/>
          </a:xfrm>
        </p:grpSpPr>
        <p:sp>
          <p:nvSpPr>
            <p:cNvPr id="7253" name="Google Shape;7253;p8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2"/>
          <p:cNvGrpSpPr/>
          <p:nvPr/>
        </p:nvGrpSpPr>
        <p:grpSpPr>
          <a:xfrm>
            <a:off x="3507881" y="2252381"/>
            <a:ext cx="367261" cy="366364"/>
            <a:chOff x="-62884425" y="4111775"/>
            <a:chExt cx="317425" cy="316650"/>
          </a:xfrm>
        </p:grpSpPr>
        <p:sp>
          <p:nvSpPr>
            <p:cNvPr id="7268" name="Google Shape;7268;p8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82"/>
          <p:cNvGrpSpPr/>
          <p:nvPr/>
        </p:nvGrpSpPr>
        <p:grpSpPr>
          <a:xfrm>
            <a:off x="2180515" y="2748450"/>
            <a:ext cx="365438" cy="360001"/>
            <a:chOff x="-60991775" y="3376900"/>
            <a:chExt cx="315850" cy="311150"/>
          </a:xfrm>
        </p:grpSpPr>
        <p:sp>
          <p:nvSpPr>
            <p:cNvPr id="7271" name="Google Shape;7271;p8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82"/>
          <p:cNvGrpSpPr/>
          <p:nvPr/>
        </p:nvGrpSpPr>
        <p:grpSpPr>
          <a:xfrm>
            <a:off x="2180052" y="3199314"/>
            <a:ext cx="366364" cy="359075"/>
            <a:chOff x="-60988625" y="3740800"/>
            <a:chExt cx="316650" cy="310350"/>
          </a:xfrm>
        </p:grpSpPr>
        <p:sp>
          <p:nvSpPr>
            <p:cNvPr id="7275" name="Google Shape;7275;p8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82"/>
          <p:cNvGrpSpPr/>
          <p:nvPr/>
        </p:nvGrpSpPr>
        <p:grpSpPr>
          <a:xfrm>
            <a:off x="2180052" y="3654765"/>
            <a:ext cx="366364" cy="365207"/>
            <a:chOff x="-60987850" y="4100950"/>
            <a:chExt cx="316650" cy="315650"/>
          </a:xfrm>
        </p:grpSpPr>
        <p:sp>
          <p:nvSpPr>
            <p:cNvPr id="7279" name="Google Shape;7279;p8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2"/>
          <p:cNvGrpSpPr/>
          <p:nvPr/>
        </p:nvGrpSpPr>
        <p:grpSpPr>
          <a:xfrm>
            <a:off x="3949836" y="3200225"/>
            <a:ext cx="369083" cy="357253"/>
            <a:chOff x="-59447250" y="3706150"/>
            <a:chExt cx="319000" cy="308775"/>
          </a:xfrm>
        </p:grpSpPr>
        <p:sp>
          <p:nvSpPr>
            <p:cNvPr id="7285" name="Google Shape;7285;p8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82"/>
          <p:cNvGrpSpPr/>
          <p:nvPr/>
        </p:nvGrpSpPr>
        <p:grpSpPr>
          <a:xfrm>
            <a:off x="1738564" y="1381536"/>
            <a:ext cx="368186" cy="364224"/>
            <a:chOff x="-64406125" y="3362225"/>
            <a:chExt cx="318225" cy="314800"/>
          </a:xfrm>
        </p:grpSpPr>
        <p:sp>
          <p:nvSpPr>
            <p:cNvPr id="7290" name="Google Shape;7290;p8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2" name="Google Shape;7292;p82"/>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3" name="Google Shape;7293;p82"/>
          <p:cNvGrpSpPr/>
          <p:nvPr/>
        </p:nvGrpSpPr>
        <p:grpSpPr>
          <a:xfrm>
            <a:off x="1739027" y="2252381"/>
            <a:ext cx="367261" cy="366364"/>
            <a:chOff x="-64410850" y="4094450"/>
            <a:chExt cx="317425" cy="316650"/>
          </a:xfrm>
        </p:grpSpPr>
        <p:sp>
          <p:nvSpPr>
            <p:cNvPr id="7294" name="Google Shape;7294;p8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82"/>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8" name="Google Shape;7298;p82"/>
          <p:cNvGrpSpPr/>
          <p:nvPr/>
        </p:nvGrpSpPr>
        <p:grpSpPr>
          <a:xfrm>
            <a:off x="3960575" y="1822454"/>
            <a:ext cx="365467" cy="368389"/>
            <a:chOff x="-62516625" y="3743175"/>
            <a:chExt cx="315875" cy="318400"/>
          </a:xfrm>
        </p:grpSpPr>
        <p:sp>
          <p:nvSpPr>
            <p:cNvPr id="7299" name="Google Shape;7299;p8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2"/>
          <p:cNvGrpSpPr/>
          <p:nvPr/>
        </p:nvGrpSpPr>
        <p:grpSpPr>
          <a:xfrm>
            <a:off x="3967415" y="2272426"/>
            <a:ext cx="351786" cy="326274"/>
            <a:chOff x="-62511900" y="4129100"/>
            <a:chExt cx="304050" cy="282000"/>
          </a:xfrm>
        </p:grpSpPr>
        <p:sp>
          <p:nvSpPr>
            <p:cNvPr id="7302" name="Google Shape;7302;p8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2"/>
          <p:cNvGrpSpPr/>
          <p:nvPr/>
        </p:nvGrpSpPr>
        <p:grpSpPr>
          <a:xfrm>
            <a:off x="2645537" y="2744820"/>
            <a:ext cx="310770" cy="367261"/>
            <a:chOff x="-60597975" y="3367475"/>
            <a:chExt cx="268600" cy="317425"/>
          </a:xfrm>
        </p:grpSpPr>
        <p:sp>
          <p:nvSpPr>
            <p:cNvPr id="7308" name="Google Shape;7308;p8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82"/>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82"/>
          <p:cNvGrpSpPr/>
          <p:nvPr/>
        </p:nvGrpSpPr>
        <p:grpSpPr>
          <a:xfrm>
            <a:off x="2617740" y="3706136"/>
            <a:ext cx="366364" cy="262465"/>
            <a:chOff x="-60621600" y="4145650"/>
            <a:chExt cx="316650" cy="226850"/>
          </a:xfrm>
        </p:grpSpPr>
        <p:sp>
          <p:nvSpPr>
            <p:cNvPr id="7315" name="Google Shape;7315;p8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82"/>
          <p:cNvGrpSpPr/>
          <p:nvPr/>
        </p:nvGrpSpPr>
        <p:grpSpPr>
          <a:xfrm>
            <a:off x="3954392" y="3654635"/>
            <a:ext cx="359972" cy="365467"/>
            <a:chOff x="-59400775" y="4084200"/>
            <a:chExt cx="311125" cy="315875"/>
          </a:xfrm>
        </p:grpSpPr>
        <p:sp>
          <p:nvSpPr>
            <p:cNvPr id="7319" name="Google Shape;7319;p8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2"/>
          <p:cNvGrpSpPr/>
          <p:nvPr/>
        </p:nvGrpSpPr>
        <p:grpSpPr>
          <a:xfrm>
            <a:off x="2178486" y="1380466"/>
            <a:ext cx="365438" cy="366364"/>
            <a:chOff x="-64044600" y="3360375"/>
            <a:chExt cx="315850" cy="316650"/>
          </a:xfrm>
        </p:grpSpPr>
        <p:sp>
          <p:nvSpPr>
            <p:cNvPr id="7326" name="Google Shape;7326;p8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82"/>
          <p:cNvGrpSpPr/>
          <p:nvPr/>
        </p:nvGrpSpPr>
        <p:grpSpPr>
          <a:xfrm>
            <a:off x="2204909" y="1823018"/>
            <a:ext cx="312592" cy="367261"/>
            <a:chOff x="-64022550" y="3727425"/>
            <a:chExt cx="270175" cy="317425"/>
          </a:xfrm>
        </p:grpSpPr>
        <p:sp>
          <p:nvSpPr>
            <p:cNvPr id="7330" name="Google Shape;7330;p8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2"/>
          <p:cNvGrpSpPr/>
          <p:nvPr/>
        </p:nvGrpSpPr>
        <p:grpSpPr>
          <a:xfrm>
            <a:off x="2229047" y="2251918"/>
            <a:ext cx="264317" cy="367290"/>
            <a:chOff x="-64001300" y="4093650"/>
            <a:chExt cx="228450" cy="317450"/>
          </a:xfrm>
        </p:grpSpPr>
        <p:sp>
          <p:nvSpPr>
            <p:cNvPr id="7334" name="Google Shape;7334;p8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82"/>
          <p:cNvGrpSpPr/>
          <p:nvPr/>
        </p:nvGrpSpPr>
        <p:grpSpPr>
          <a:xfrm>
            <a:off x="848051" y="2745210"/>
            <a:ext cx="359972" cy="366480"/>
            <a:chOff x="-62148800" y="3377700"/>
            <a:chExt cx="311125" cy="316750"/>
          </a:xfrm>
        </p:grpSpPr>
        <p:sp>
          <p:nvSpPr>
            <p:cNvPr id="7339" name="Google Shape;7339;p8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82"/>
          <p:cNvGrpSpPr/>
          <p:nvPr/>
        </p:nvGrpSpPr>
        <p:grpSpPr>
          <a:xfrm>
            <a:off x="843958" y="3195207"/>
            <a:ext cx="368157" cy="367290"/>
            <a:chOff x="-62154300" y="3743950"/>
            <a:chExt cx="318200" cy="317450"/>
          </a:xfrm>
        </p:grpSpPr>
        <p:sp>
          <p:nvSpPr>
            <p:cNvPr id="7342" name="Google Shape;7342;p8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2"/>
          <p:cNvGrpSpPr/>
          <p:nvPr/>
        </p:nvGrpSpPr>
        <p:grpSpPr>
          <a:xfrm>
            <a:off x="843944" y="3654187"/>
            <a:ext cx="368186" cy="366364"/>
            <a:chOff x="-62151950" y="4111775"/>
            <a:chExt cx="318225" cy="316650"/>
          </a:xfrm>
        </p:grpSpPr>
        <p:sp>
          <p:nvSpPr>
            <p:cNvPr id="7345" name="Google Shape;7345;p8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82"/>
          <p:cNvGrpSpPr/>
          <p:nvPr/>
        </p:nvGrpSpPr>
        <p:grpSpPr>
          <a:xfrm>
            <a:off x="3062568" y="2744733"/>
            <a:ext cx="368157" cy="367434"/>
            <a:chOff x="-60254550" y="3367325"/>
            <a:chExt cx="318200" cy="317575"/>
          </a:xfrm>
        </p:grpSpPr>
        <p:sp>
          <p:nvSpPr>
            <p:cNvPr id="7350" name="Google Shape;7350;p8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2"/>
          <p:cNvGrpSpPr/>
          <p:nvPr/>
        </p:nvGrpSpPr>
        <p:grpSpPr>
          <a:xfrm>
            <a:off x="3063465" y="3195727"/>
            <a:ext cx="366364" cy="366248"/>
            <a:chOff x="-60255350" y="3733825"/>
            <a:chExt cx="316650" cy="316550"/>
          </a:xfrm>
        </p:grpSpPr>
        <p:sp>
          <p:nvSpPr>
            <p:cNvPr id="7355" name="Google Shape;7355;p8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2"/>
          <p:cNvGrpSpPr/>
          <p:nvPr/>
        </p:nvGrpSpPr>
        <p:grpSpPr>
          <a:xfrm>
            <a:off x="3091262" y="3654635"/>
            <a:ext cx="310770" cy="365467"/>
            <a:chOff x="-60232500" y="4101525"/>
            <a:chExt cx="268600" cy="315875"/>
          </a:xfrm>
        </p:grpSpPr>
        <p:sp>
          <p:nvSpPr>
            <p:cNvPr id="7363" name="Google Shape;7363;p8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82"/>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6" name="Google Shape;7366;p82"/>
          <p:cNvGrpSpPr/>
          <p:nvPr/>
        </p:nvGrpSpPr>
        <p:grpSpPr>
          <a:xfrm>
            <a:off x="2624262" y="1380466"/>
            <a:ext cx="368186" cy="366364"/>
            <a:chOff x="-63679950" y="3360375"/>
            <a:chExt cx="318225" cy="316650"/>
          </a:xfrm>
        </p:grpSpPr>
        <p:sp>
          <p:nvSpPr>
            <p:cNvPr id="7367" name="Google Shape;7367;p8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1" name="Google Shape;7371;p82"/>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2" name="Google Shape;7372;p82"/>
          <p:cNvGrpSpPr/>
          <p:nvPr/>
        </p:nvGrpSpPr>
        <p:grpSpPr>
          <a:xfrm>
            <a:off x="2622889" y="2251803"/>
            <a:ext cx="370934" cy="367521"/>
            <a:chOff x="-63679950" y="4093450"/>
            <a:chExt cx="320600" cy="317650"/>
          </a:xfrm>
        </p:grpSpPr>
        <p:sp>
          <p:nvSpPr>
            <p:cNvPr id="7373" name="Google Shape;7373;p8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2"/>
          <p:cNvGrpSpPr/>
          <p:nvPr/>
        </p:nvGrpSpPr>
        <p:grpSpPr>
          <a:xfrm>
            <a:off x="1283006" y="2744805"/>
            <a:ext cx="366364" cy="367290"/>
            <a:chOff x="-61784125" y="3377700"/>
            <a:chExt cx="316650" cy="317450"/>
          </a:xfrm>
        </p:grpSpPr>
        <p:sp>
          <p:nvSpPr>
            <p:cNvPr id="7377" name="Google Shape;7377;p8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82"/>
          <p:cNvGrpSpPr/>
          <p:nvPr/>
        </p:nvGrpSpPr>
        <p:grpSpPr>
          <a:xfrm>
            <a:off x="1283006" y="3195207"/>
            <a:ext cx="366364" cy="367290"/>
            <a:chOff x="-61783350" y="3743950"/>
            <a:chExt cx="316650" cy="317450"/>
          </a:xfrm>
        </p:grpSpPr>
        <p:sp>
          <p:nvSpPr>
            <p:cNvPr id="7385" name="Google Shape;7385;p8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7" name="Google Shape;7387;p82"/>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2"/>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2"/>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82"/>
          <p:cNvGrpSpPr/>
          <p:nvPr/>
        </p:nvGrpSpPr>
        <p:grpSpPr>
          <a:xfrm>
            <a:off x="3504430" y="3655040"/>
            <a:ext cx="369112" cy="364657"/>
            <a:chOff x="-59869425" y="4102225"/>
            <a:chExt cx="319025" cy="315175"/>
          </a:xfrm>
        </p:grpSpPr>
        <p:sp>
          <p:nvSpPr>
            <p:cNvPr id="7391" name="Google Shape;7391;p8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2"/>
          <p:cNvGrpSpPr/>
          <p:nvPr/>
        </p:nvGrpSpPr>
        <p:grpSpPr>
          <a:xfrm>
            <a:off x="2623233" y="4123862"/>
            <a:ext cx="366364" cy="365467"/>
            <a:chOff x="-59029025" y="3711650"/>
            <a:chExt cx="316650" cy="315875"/>
          </a:xfrm>
        </p:grpSpPr>
        <p:sp>
          <p:nvSpPr>
            <p:cNvPr id="7396" name="Google Shape;7396;p8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2"/>
          <p:cNvGrpSpPr/>
          <p:nvPr/>
        </p:nvGrpSpPr>
        <p:grpSpPr>
          <a:xfrm>
            <a:off x="4859311" y="1379917"/>
            <a:ext cx="351940" cy="348188"/>
            <a:chOff x="581525" y="3254850"/>
            <a:chExt cx="297750" cy="294575"/>
          </a:xfrm>
        </p:grpSpPr>
        <p:sp>
          <p:nvSpPr>
            <p:cNvPr id="7404" name="Google Shape;7404;p8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82"/>
          <p:cNvGrpSpPr/>
          <p:nvPr/>
        </p:nvGrpSpPr>
        <p:grpSpPr>
          <a:xfrm>
            <a:off x="4858380" y="1818853"/>
            <a:ext cx="353802" cy="351497"/>
            <a:chOff x="580725" y="3617925"/>
            <a:chExt cx="299325" cy="297375"/>
          </a:xfrm>
        </p:grpSpPr>
        <p:sp>
          <p:nvSpPr>
            <p:cNvPr id="7408" name="Google Shape;7408;p8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2"/>
          <p:cNvGrpSpPr/>
          <p:nvPr/>
        </p:nvGrpSpPr>
        <p:grpSpPr>
          <a:xfrm>
            <a:off x="4860242" y="2266043"/>
            <a:ext cx="350079" cy="350079"/>
            <a:chOff x="583100" y="3982600"/>
            <a:chExt cx="296175" cy="296175"/>
          </a:xfrm>
        </p:grpSpPr>
        <p:sp>
          <p:nvSpPr>
            <p:cNvPr id="7414" name="Google Shape;7414;p8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2"/>
          <p:cNvGrpSpPr/>
          <p:nvPr/>
        </p:nvGrpSpPr>
        <p:grpSpPr>
          <a:xfrm>
            <a:off x="7092856" y="1379667"/>
            <a:ext cx="307231" cy="348690"/>
            <a:chOff x="2423775" y="3226875"/>
            <a:chExt cx="259925" cy="295000"/>
          </a:xfrm>
        </p:grpSpPr>
        <p:sp>
          <p:nvSpPr>
            <p:cNvPr id="7422" name="Google Shape;7422;p8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82"/>
          <p:cNvGrpSpPr/>
          <p:nvPr/>
        </p:nvGrpSpPr>
        <p:grpSpPr>
          <a:xfrm>
            <a:off x="7070043" y="1820952"/>
            <a:ext cx="352857" cy="347301"/>
            <a:chOff x="2404875" y="3592725"/>
            <a:chExt cx="298525" cy="293825"/>
          </a:xfrm>
        </p:grpSpPr>
        <p:sp>
          <p:nvSpPr>
            <p:cNvPr id="7426" name="Google Shape;7426;p8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82"/>
          <p:cNvGrpSpPr/>
          <p:nvPr/>
        </p:nvGrpSpPr>
        <p:grpSpPr>
          <a:xfrm>
            <a:off x="7070974" y="2266517"/>
            <a:ext cx="350995" cy="349133"/>
            <a:chOff x="2404875" y="3955825"/>
            <a:chExt cx="296950" cy="295375"/>
          </a:xfrm>
        </p:grpSpPr>
        <p:sp>
          <p:nvSpPr>
            <p:cNvPr id="7430" name="Google Shape;7430;p8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2"/>
          <p:cNvGrpSpPr/>
          <p:nvPr/>
        </p:nvGrpSpPr>
        <p:grpSpPr>
          <a:xfrm>
            <a:off x="5764954" y="2730711"/>
            <a:ext cx="349163" cy="350079"/>
            <a:chOff x="4263650" y="3235150"/>
            <a:chExt cx="295400" cy="296175"/>
          </a:xfrm>
        </p:grpSpPr>
        <p:sp>
          <p:nvSpPr>
            <p:cNvPr id="7435" name="Google Shape;7435;p8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2"/>
          <p:cNvGrpSpPr/>
          <p:nvPr/>
        </p:nvGrpSpPr>
        <p:grpSpPr>
          <a:xfrm>
            <a:off x="5762634" y="3189872"/>
            <a:ext cx="353802" cy="327739"/>
            <a:chOff x="4266025" y="3609275"/>
            <a:chExt cx="299325" cy="277275"/>
          </a:xfrm>
        </p:grpSpPr>
        <p:sp>
          <p:nvSpPr>
            <p:cNvPr id="7441" name="Google Shape;7441;p8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82"/>
          <p:cNvGrpSpPr/>
          <p:nvPr/>
        </p:nvGrpSpPr>
        <p:grpSpPr>
          <a:xfrm>
            <a:off x="5763092" y="3655259"/>
            <a:ext cx="352886" cy="349133"/>
            <a:chOff x="4263650" y="3963700"/>
            <a:chExt cx="298550" cy="295375"/>
          </a:xfrm>
        </p:grpSpPr>
        <p:sp>
          <p:nvSpPr>
            <p:cNvPr id="7444" name="Google Shape;7444;p8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2"/>
          <p:cNvGrpSpPr/>
          <p:nvPr/>
        </p:nvGrpSpPr>
        <p:grpSpPr>
          <a:xfrm>
            <a:off x="8041429" y="2730711"/>
            <a:ext cx="226264" cy="350079"/>
            <a:chOff x="6164975" y="3211525"/>
            <a:chExt cx="191425" cy="296175"/>
          </a:xfrm>
        </p:grpSpPr>
        <p:sp>
          <p:nvSpPr>
            <p:cNvPr id="7452" name="Google Shape;7452;p8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82"/>
          <p:cNvGrpSpPr/>
          <p:nvPr/>
        </p:nvGrpSpPr>
        <p:grpSpPr>
          <a:xfrm>
            <a:off x="5303466" y="1378987"/>
            <a:ext cx="352886" cy="350049"/>
            <a:chOff x="946175" y="3253275"/>
            <a:chExt cx="298550" cy="296150"/>
          </a:xfrm>
        </p:grpSpPr>
        <p:sp>
          <p:nvSpPr>
            <p:cNvPr id="7460" name="Google Shape;7460;p8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2"/>
          <p:cNvGrpSpPr/>
          <p:nvPr/>
        </p:nvGrpSpPr>
        <p:grpSpPr>
          <a:xfrm>
            <a:off x="5304397" y="1820951"/>
            <a:ext cx="351024" cy="347301"/>
            <a:chOff x="946175" y="3619500"/>
            <a:chExt cx="296975" cy="293825"/>
          </a:xfrm>
        </p:grpSpPr>
        <p:sp>
          <p:nvSpPr>
            <p:cNvPr id="7466" name="Google Shape;7466;p8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82"/>
          <p:cNvGrpSpPr/>
          <p:nvPr/>
        </p:nvGrpSpPr>
        <p:grpSpPr>
          <a:xfrm>
            <a:off x="5303939" y="2265585"/>
            <a:ext cx="351940" cy="350995"/>
            <a:chOff x="944600" y="3981825"/>
            <a:chExt cx="297750" cy="296950"/>
          </a:xfrm>
        </p:grpSpPr>
        <p:sp>
          <p:nvSpPr>
            <p:cNvPr id="7473" name="Google Shape;7473;p8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82"/>
          <p:cNvGrpSpPr/>
          <p:nvPr/>
        </p:nvGrpSpPr>
        <p:grpSpPr>
          <a:xfrm>
            <a:off x="7520875" y="1379445"/>
            <a:ext cx="350079" cy="349133"/>
            <a:chOff x="2768750" y="3227275"/>
            <a:chExt cx="296175" cy="295375"/>
          </a:xfrm>
        </p:grpSpPr>
        <p:sp>
          <p:nvSpPr>
            <p:cNvPr id="7478" name="Google Shape;7478;p8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2"/>
          <p:cNvGrpSpPr/>
          <p:nvPr/>
        </p:nvGrpSpPr>
        <p:grpSpPr>
          <a:xfrm>
            <a:off x="7541826" y="1820317"/>
            <a:ext cx="308177" cy="348572"/>
            <a:chOff x="2786075" y="3591800"/>
            <a:chExt cx="260725" cy="294900"/>
          </a:xfrm>
        </p:grpSpPr>
        <p:sp>
          <p:nvSpPr>
            <p:cNvPr id="7487" name="Google Shape;7487;p8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2"/>
          <p:cNvGrpSpPr/>
          <p:nvPr/>
        </p:nvGrpSpPr>
        <p:grpSpPr>
          <a:xfrm>
            <a:off x="7582324" y="2266044"/>
            <a:ext cx="227180" cy="350079"/>
            <a:chOff x="2819150" y="3955025"/>
            <a:chExt cx="192200" cy="296175"/>
          </a:xfrm>
        </p:grpSpPr>
        <p:sp>
          <p:nvSpPr>
            <p:cNvPr id="7493" name="Google Shape;7493;p8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82"/>
          <p:cNvGrpSpPr/>
          <p:nvPr/>
        </p:nvGrpSpPr>
        <p:grpSpPr>
          <a:xfrm>
            <a:off x="6206097" y="2731642"/>
            <a:ext cx="349133" cy="348217"/>
            <a:chOff x="4629125" y="3235150"/>
            <a:chExt cx="295375" cy="294600"/>
          </a:xfrm>
        </p:grpSpPr>
        <p:sp>
          <p:nvSpPr>
            <p:cNvPr id="7498" name="Google Shape;7498;p8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2"/>
          <p:cNvGrpSpPr/>
          <p:nvPr/>
        </p:nvGrpSpPr>
        <p:grpSpPr>
          <a:xfrm>
            <a:off x="6206082" y="3179175"/>
            <a:ext cx="349163" cy="349133"/>
            <a:chOff x="4628325" y="3599825"/>
            <a:chExt cx="295400" cy="295375"/>
          </a:xfrm>
        </p:grpSpPr>
        <p:sp>
          <p:nvSpPr>
            <p:cNvPr id="7504" name="Google Shape;7504;p8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2"/>
          <p:cNvGrpSpPr/>
          <p:nvPr/>
        </p:nvGrpSpPr>
        <p:grpSpPr>
          <a:xfrm>
            <a:off x="6227033" y="3654786"/>
            <a:ext cx="307261" cy="350079"/>
            <a:chOff x="4645650" y="3962900"/>
            <a:chExt cx="259950" cy="296175"/>
          </a:xfrm>
        </p:grpSpPr>
        <p:sp>
          <p:nvSpPr>
            <p:cNvPr id="7517" name="Google Shape;7517;p8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2"/>
          <p:cNvGrpSpPr/>
          <p:nvPr/>
        </p:nvGrpSpPr>
        <p:grpSpPr>
          <a:xfrm>
            <a:off x="7979994" y="3179648"/>
            <a:ext cx="349133" cy="348188"/>
            <a:chOff x="6143725" y="3582500"/>
            <a:chExt cx="295375" cy="294575"/>
          </a:xfrm>
        </p:grpSpPr>
        <p:sp>
          <p:nvSpPr>
            <p:cNvPr id="7524" name="Google Shape;7524;p8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82"/>
          <p:cNvGrpSpPr/>
          <p:nvPr/>
        </p:nvGrpSpPr>
        <p:grpSpPr>
          <a:xfrm>
            <a:off x="5748820" y="1378987"/>
            <a:ext cx="350995" cy="350049"/>
            <a:chOff x="1310075" y="3253275"/>
            <a:chExt cx="296950" cy="296150"/>
          </a:xfrm>
        </p:grpSpPr>
        <p:sp>
          <p:nvSpPr>
            <p:cNvPr id="7532" name="Google Shape;7532;p8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5" name="Google Shape;7535;p82"/>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6" name="Google Shape;7536;p82"/>
          <p:cNvGrpSpPr/>
          <p:nvPr/>
        </p:nvGrpSpPr>
        <p:grpSpPr>
          <a:xfrm>
            <a:off x="5748347" y="2265246"/>
            <a:ext cx="351941" cy="351675"/>
            <a:chOff x="1310075" y="3980250"/>
            <a:chExt cx="297750" cy="297525"/>
          </a:xfrm>
        </p:grpSpPr>
        <p:sp>
          <p:nvSpPr>
            <p:cNvPr id="7537" name="Google Shape;7537;p8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82"/>
          <p:cNvGrpSpPr/>
          <p:nvPr/>
        </p:nvGrpSpPr>
        <p:grpSpPr>
          <a:xfrm>
            <a:off x="8013136" y="1379445"/>
            <a:ext cx="266305" cy="349133"/>
            <a:chOff x="3167275" y="3227275"/>
            <a:chExt cx="225300" cy="295375"/>
          </a:xfrm>
        </p:grpSpPr>
        <p:sp>
          <p:nvSpPr>
            <p:cNvPr id="7542" name="Google Shape;7542;p8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82"/>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8" name="Google Shape;7548;p82"/>
          <p:cNvGrpSpPr/>
          <p:nvPr/>
        </p:nvGrpSpPr>
        <p:grpSpPr>
          <a:xfrm>
            <a:off x="7970318" y="2266502"/>
            <a:ext cx="351940" cy="349163"/>
            <a:chOff x="3133425" y="3955025"/>
            <a:chExt cx="297750" cy="295400"/>
          </a:xfrm>
        </p:grpSpPr>
        <p:sp>
          <p:nvSpPr>
            <p:cNvPr id="7549" name="Google Shape;7549;p8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82"/>
          <p:cNvGrpSpPr/>
          <p:nvPr/>
        </p:nvGrpSpPr>
        <p:grpSpPr>
          <a:xfrm>
            <a:off x="6650491" y="2730090"/>
            <a:ext cx="350079" cy="351320"/>
            <a:chOff x="4991425" y="3234750"/>
            <a:chExt cx="296175" cy="297225"/>
          </a:xfrm>
        </p:grpSpPr>
        <p:sp>
          <p:nvSpPr>
            <p:cNvPr id="7553" name="Google Shape;7553;p8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82"/>
          <p:cNvGrpSpPr/>
          <p:nvPr/>
        </p:nvGrpSpPr>
        <p:grpSpPr>
          <a:xfrm>
            <a:off x="6650491" y="3199653"/>
            <a:ext cx="350079" cy="308177"/>
            <a:chOff x="4991425" y="3617150"/>
            <a:chExt cx="296175" cy="260725"/>
          </a:xfrm>
        </p:grpSpPr>
        <p:sp>
          <p:nvSpPr>
            <p:cNvPr id="7560" name="Google Shape;7560;p8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2"/>
          <p:cNvGrpSpPr/>
          <p:nvPr/>
        </p:nvGrpSpPr>
        <p:grpSpPr>
          <a:xfrm>
            <a:off x="6727764" y="3655244"/>
            <a:ext cx="195532" cy="349163"/>
            <a:chOff x="5056800" y="3962900"/>
            <a:chExt cx="165425" cy="295400"/>
          </a:xfrm>
        </p:grpSpPr>
        <p:sp>
          <p:nvSpPr>
            <p:cNvPr id="7568" name="Google Shape;7568;p8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2"/>
          <p:cNvGrpSpPr/>
          <p:nvPr/>
        </p:nvGrpSpPr>
        <p:grpSpPr>
          <a:xfrm>
            <a:off x="7979062" y="3655260"/>
            <a:ext cx="350995" cy="349133"/>
            <a:chOff x="6168925" y="3936925"/>
            <a:chExt cx="296950" cy="295375"/>
          </a:xfrm>
        </p:grpSpPr>
        <p:sp>
          <p:nvSpPr>
            <p:cNvPr id="7572" name="Google Shape;7572;p8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82"/>
          <p:cNvGrpSpPr/>
          <p:nvPr/>
        </p:nvGrpSpPr>
        <p:grpSpPr>
          <a:xfrm>
            <a:off x="6192781" y="1372332"/>
            <a:ext cx="348188" cy="349133"/>
            <a:chOff x="1674750" y="3254050"/>
            <a:chExt cx="294575" cy="295375"/>
          </a:xfrm>
        </p:grpSpPr>
        <p:sp>
          <p:nvSpPr>
            <p:cNvPr id="7579" name="Google Shape;7579;p8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82"/>
          <p:cNvGrpSpPr/>
          <p:nvPr/>
        </p:nvGrpSpPr>
        <p:grpSpPr>
          <a:xfrm>
            <a:off x="6207177" y="1820035"/>
            <a:ext cx="319347" cy="349133"/>
            <a:chOff x="1687350" y="3618725"/>
            <a:chExt cx="270175" cy="295375"/>
          </a:xfrm>
        </p:grpSpPr>
        <p:sp>
          <p:nvSpPr>
            <p:cNvPr id="7583" name="Google Shape;7583;p8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2"/>
          <p:cNvGrpSpPr/>
          <p:nvPr/>
        </p:nvGrpSpPr>
        <p:grpSpPr>
          <a:xfrm>
            <a:off x="6190880" y="2266516"/>
            <a:ext cx="351940" cy="349133"/>
            <a:chOff x="1672375" y="3982600"/>
            <a:chExt cx="297750" cy="295375"/>
          </a:xfrm>
        </p:grpSpPr>
        <p:sp>
          <p:nvSpPr>
            <p:cNvPr id="7587" name="Google Shape;7587;p8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2"/>
          <p:cNvGrpSpPr/>
          <p:nvPr/>
        </p:nvGrpSpPr>
        <p:grpSpPr>
          <a:xfrm>
            <a:off x="4882872" y="2730711"/>
            <a:ext cx="350079" cy="350079"/>
            <a:chOff x="3497300" y="3227275"/>
            <a:chExt cx="296175" cy="296175"/>
          </a:xfrm>
        </p:grpSpPr>
        <p:sp>
          <p:nvSpPr>
            <p:cNvPr id="7591" name="Google Shape;7591;p8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82"/>
          <p:cNvGrpSpPr/>
          <p:nvPr/>
        </p:nvGrpSpPr>
        <p:grpSpPr>
          <a:xfrm>
            <a:off x="4883345" y="3180106"/>
            <a:ext cx="349133" cy="347272"/>
            <a:chOff x="3497300" y="3591950"/>
            <a:chExt cx="295375" cy="293800"/>
          </a:xfrm>
        </p:grpSpPr>
        <p:sp>
          <p:nvSpPr>
            <p:cNvPr id="7600" name="Google Shape;7600;p8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2"/>
          <p:cNvGrpSpPr/>
          <p:nvPr/>
        </p:nvGrpSpPr>
        <p:grpSpPr>
          <a:xfrm>
            <a:off x="4883345" y="3655244"/>
            <a:ext cx="349133" cy="349163"/>
            <a:chOff x="3497300" y="3955025"/>
            <a:chExt cx="295375" cy="295400"/>
          </a:xfrm>
        </p:grpSpPr>
        <p:sp>
          <p:nvSpPr>
            <p:cNvPr id="7609" name="Google Shape;7609;p8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2"/>
          <p:cNvGrpSpPr/>
          <p:nvPr/>
        </p:nvGrpSpPr>
        <p:grpSpPr>
          <a:xfrm>
            <a:off x="7107917" y="2731435"/>
            <a:ext cx="327739" cy="348631"/>
            <a:chOff x="5364750" y="3235150"/>
            <a:chExt cx="277275" cy="294950"/>
          </a:xfrm>
        </p:grpSpPr>
        <p:sp>
          <p:nvSpPr>
            <p:cNvPr id="7613" name="Google Shape;7613;p8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82"/>
          <p:cNvGrpSpPr/>
          <p:nvPr/>
        </p:nvGrpSpPr>
        <p:grpSpPr>
          <a:xfrm>
            <a:off x="7096274" y="3177771"/>
            <a:ext cx="351024" cy="351941"/>
            <a:chOff x="5355300" y="3598250"/>
            <a:chExt cx="296975" cy="297750"/>
          </a:xfrm>
        </p:grpSpPr>
        <p:sp>
          <p:nvSpPr>
            <p:cNvPr id="7622" name="Google Shape;7622;p8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2"/>
          <p:cNvGrpSpPr/>
          <p:nvPr/>
        </p:nvGrpSpPr>
        <p:grpSpPr>
          <a:xfrm>
            <a:off x="7100470" y="3716693"/>
            <a:ext cx="342632" cy="226264"/>
            <a:chOff x="5358450" y="4015675"/>
            <a:chExt cx="289875" cy="191425"/>
          </a:xfrm>
        </p:grpSpPr>
        <p:sp>
          <p:nvSpPr>
            <p:cNvPr id="7631" name="Google Shape;7631;p8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2"/>
          <p:cNvGrpSpPr/>
          <p:nvPr/>
        </p:nvGrpSpPr>
        <p:grpSpPr>
          <a:xfrm>
            <a:off x="6226953" y="4099224"/>
            <a:ext cx="351024" cy="325464"/>
            <a:chOff x="6543825" y="3202075"/>
            <a:chExt cx="296975" cy="275350"/>
          </a:xfrm>
        </p:grpSpPr>
        <p:sp>
          <p:nvSpPr>
            <p:cNvPr id="7636" name="Google Shape;7636;p8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82"/>
          <p:cNvGrpSpPr/>
          <p:nvPr/>
        </p:nvGrpSpPr>
        <p:grpSpPr>
          <a:xfrm>
            <a:off x="6633934" y="1378972"/>
            <a:ext cx="350079" cy="350079"/>
            <a:chOff x="2037825" y="3254050"/>
            <a:chExt cx="296175" cy="296175"/>
          </a:xfrm>
        </p:grpSpPr>
        <p:sp>
          <p:nvSpPr>
            <p:cNvPr id="7644" name="Google Shape;7644;p8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82"/>
          <p:cNvGrpSpPr/>
          <p:nvPr/>
        </p:nvGrpSpPr>
        <p:grpSpPr>
          <a:xfrm>
            <a:off x="6632072" y="1820139"/>
            <a:ext cx="353802" cy="348926"/>
            <a:chOff x="2034675" y="3617925"/>
            <a:chExt cx="299325" cy="295200"/>
          </a:xfrm>
        </p:grpSpPr>
        <p:sp>
          <p:nvSpPr>
            <p:cNvPr id="7651" name="Google Shape;7651;p8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82"/>
          <p:cNvGrpSpPr/>
          <p:nvPr/>
        </p:nvGrpSpPr>
        <p:grpSpPr>
          <a:xfrm>
            <a:off x="6633934" y="2266516"/>
            <a:ext cx="350079" cy="349133"/>
            <a:chOff x="2037825" y="3981825"/>
            <a:chExt cx="296175" cy="295375"/>
          </a:xfrm>
        </p:grpSpPr>
        <p:sp>
          <p:nvSpPr>
            <p:cNvPr id="7657" name="Google Shape;7657;p8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2"/>
          <p:cNvGrpSpPr/>
          <p:nvPr/>
        </p:nvGrpSpPr>
        <p:grpSpPr>
          <a:xfrm>
            <a:off x="5318952" y="2762832"/>
            <a:ext cx="350079" cy="285837"/>
            <a:chOff x="3860400" y="3254050"/>
            <a:chExt cx="296175" cy="241825"/>
          </a:xfrm>
        </p:grpSpPr>
        <p:sp>
          <p:nvSpPr>
            <p:cNvPr id="7661" name="Google Shape;7661;p8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82"/>
          <p:cNvGrpSpPr/>
          <p:nvPr/>
        </p:nvGrpSpPr>
        <p:grpSpPr>
          <a:xfrm>
            <a:off x="5318479" y="3178702"/>
            <a:ext cx="351024" cy="350079"/>
            <a:chOff x="3859600" y="3591950"/>
            <a:chExt cx="296975" cy="296175"/>
          </a:xfrm>
        </p:grpSpPr>
        <p:sp>
          <p:nvSpPr>
            <p:cNvPr id="7669" name="Google Shape;7669;p8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2"/>
          <p:cNvGrpSpPr/>
          <p:nvPr/>
        </p:nvGrpSpPr>
        <p:grpSpPr>
          <a:xfrm>
            <a:off x="5318952" y="3654786"/>
            <a:ext cx="350079" cy="350079"/>
            <a:chOff x="3860400" y="3955025"/>
            <a:chExt cx="296175" cy="296175"/>
          </a:xfrm>
        </p:grpSpPr>
        <p:sp>
          <p:nvSpPr>
            <p:cNvPr id="7673" name="Google Shape;7673;p8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2"/>
          <p:cNvGrpSpPr/>
          <p:nvPr/>
        </p:nvGrpSpPr>
        <p:grpSpPr>
          <a:xfrm>
            <a:off x="7534167" y="2731184"/>
            <a:ext cx="355664" cy="349133"/>
            <a:chOff x="5716825" y="3235950"/>
            <a:chExt cx="300900" cy="295375"/>
          </a:xfrm>
        </p:grpSpPr>
        <p:sp>
          <p:nvSpPr>
            <p:cNvPr id="7679" name="Google Shape;7679;p8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2"/>
          <p:cNvGrpSpPr/>
          <p:nvPr/>
        </p:nvGrpSpPr>
        <p:grpSpPr>
          <a:xfrm>
            <a:off x="7547199" y="3189872"/>
            <a:ext cx="329601" cy="327739"/>
            <a:chOff x="5727850" y="3609275"/>
            <a:chExt cx="278850" cy="277275"/>
          </a:xfrm>
        </p:grpSpPr>
        <p:sp>
          <p:nvSpPr>
            <p:cNvPr id="7684" name="Google Shape;7684;p8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82"/>
          <p:cNvGrpSpPr/>
          <p:nvPr/>
        </p:nvGrpSpPr>
        <p:grpSpPr>
          <a:xfrm>
            <a:off x="7558383" y="3655259"/>
            <a:ext cx="307231" cy="349133"/>
            <a:chOff x="5736525" y="3963700"/>
            <a:chExt cx="259925" cy="295375"/>
          </a:xfrm>
        </p:grpSpPr>
        <p:sp>
          <p:nvSpPr>
            <p:cNvPr id="7690" name="Google Shape;7690;p8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82"/>
          <p:cNvGrpSpPr/>
          <p:nvPr/>
        </p:nvGrpSpPr>
        <p:grpSpPr>
          <a:xfrm>
            <a:off x="6649963" y="4104585"/>
            <a:ext cx="351024" cy="350079"/>
            <a:chOff x="6553275" y="3604550"/>
            <a:chExt cx="296975" cy="296175"/>
          </a:xfrm>
        </p:grpSpPr>
        <p:sp>
          <p:nvSpPr>
            <p:cNvPr id="7698" name="Google Shape;7698;p8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4" name="Google Shape;7704;p82"/>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705" name="Google Shape;7705;p82"/>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8"/>
          <p:cNvSpPr/>
          <p:nvPr/>
        </p:nvSpPr>
        <p:spPr>
          <a:xfrm flipH="1" rot="-5400000">
            <a:off x="6664455" y="3213798"/>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txBox="1"/>
          <p:nvPr>
            <p:ph idx="1" type="subTitle"/>
          </p:nvPr>
        </p:nvSpPr>
        <p:spPr>
          <a:xfrm>
            <a:off x="4260150" y="2211641"/>
            <a:ext cx="4012200" cy="1900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the Solar System. The planet’s name has nothing to do with the liquid metal since it was named after the Roman messenger god, Mercury</a:t>
            </a:r>
            <a:endParaRPr/>
          </a:p>
        </p:txBody>
      </p:sp>
      <p:sp>
        <p:nvSpPr>
          <p:cNvPr id="296" name="Google Shape;296;p38"/>
          <p:cNvSpPr txBox="1"/>
          <p:nvPr>
            <p:ph type="title"/>
          </p:nvPr>
        </p:nvSpPr>
        <p:spPr>
          <a:xfrm>
            <a:off x="4260154" y="1530500"/>
            <a:ext cx="4149300" cy="62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a:t>
            </a:r>
            <a:r>
              <a:rPr lang="en">
                <a:solidFill>
                  <a:schemeClr val="lt2"/>
                </a:solidFill>
              </a:rPr>
              <a:t>COMPANY</a:t>
            </a:r>
            <a:endParaRPr>
              <a:solidFill>
                <a:schemeClr val="lt2"/>
              </a:solidFill>
            </a:endParaRPr>
          </a:p>
        </p:txBody>
      </p:sp>
      <p:pic>
        <p:nvPicPr>
          <p:cNvPr id="297" name="Google Shape;297;p38"/>
          <p:cNvPicPr preferRelativeResize="0"/>
          <p:nvPr/>
        </p:nvPicPr>
        <p:blipFill rotWithShape="1">
          <a:blip r:embed="rId3">
            <a:alphaModFix/>
          </a:blip>
          <a:srcRect b="0" l="15517" r="15517" t="0"/>
          <a:stretch/>
        </p:blipFill>
        <p:spPr>
          <a:xfrm>
            <a:off x="749104" y="1162878"/>
            <a:ext cx="3077700" cy="2976600"/>
          </a:xfrm>
          <a:prstGeom prst="rect">
            <a:avLst/>
          </a:prstGeom>
          <a:noFill/>
          <a:ln>
            <a:noFill/>
          </a:ln>
        </p:spPr>
      </p:pic>
      <p:sp>
        <p:nvSpPr>
          <p:cNvPr id="298" name="Google Shape;298;p38"/>
          <p:cNvSpPr txBox="1"/>
          <p:nvPr/>
        </p:nvSpPr>
        <p:spPr>
          <a:xfrm>
            <a:off x="5855650" y="4278200"/>
            <a:ext cx="20580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299" name="Google Shape;299;p38"/>
          <p:cNvSpPr/>
          <p:nvPr/>
        </p:nvSpPr>
        <p:spPr>
          <a:xfrm rot="5400000">
            <a:off x="2013930" y="-419302"/>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txBox="1"/>
          <p:nvPr/>
        </p:nvSpPr>
        <p:spPr>
          <a:xfrm>
            <a:off x="1372531" y="645098"/>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Business plan</a:t>
            </a:r>
            <a:r>
              <a:rPr lang="en" sz="1200">
                <a:solidFill>
                  <a:schemeClr val="accent3"/>
                </a:solidFill>
                <a:latin typeface="Montserrat"/>
                <a:ea typeface="Montserrat"/>
                <a:cs typeface="Montserrat"/>
                <a:sym typeface="Montserrat"/>
              </a:rPr>
              <a:t> 2022</a:t>
            </a:r>
            <a:endParaRPr sz="1200">
              <a:solidFill>
                <a:schemeClr val="accent3"/>
              </a:solidFill>
              <a:latin typeface="Montserrat"/>
              <a:ea typeface="Montserrat"/>
              <a:cs typeface="Montserrat"/>
              <a:sym typeface="Montserrat"/>
            </a:endParaRPr>
          </a:p>
        </p:txBody>
      </p:sp>
      <p:sp>
        <p:nvSpPr>
          <p:cNvPr id="301" name="Google Shape;301;p38"/>
          <p:cNvSpPr/>
          <p:nvPr/>
        </p:nvSpPr>
        <p:spPr>
          <a:xfrm flipH="1">
            <a:off x="721375" y="66588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8203900" y="4298976"/>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38"/>
          <p:cNvGrpSpPr/>
          <p:nvPr/>
        </p:nvGrpSpPr>
        <p:grpSpPr>
          <a:xfrm flipH="1" rot="10800000">
            <a:off x="4051597" y="1729038"/>
            <a:ext cx="208551" cy="228115"/>
            <a:chOff x="1348000" y="237300"/>
            <a:chExt cx="4772325" cy="5220025"/>
          </a:xfrm>
        </p:grpSpPr>
        <p:sp>
          <p:nvSpPr>
            <p:cNvPr id="304" name="Google Shape;304;p38"/>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09" name="Shape 7709"/>
        <p:cNvGrpSpPr/>
        <p:nvPr/>
      </p:nvGrpSpPr>
      <p:grpSpPr>
        <a:xfrm>
          <a:off x="0" y="0"/>
          <a:ext cx="0" cy="0"/>
          <a:chOff x="0" y="0"/>
          <a:chExt cx="0" cy="0"/>
        </a:xfrm>
      </p:grpSpPr>
      <p:grpSp>
        <p:nvGrpSpPr>
          <p:cNvPr id="7710" name="Google Shape;7710;p83"/>
          <p:cNvGrpSpPr/>
          <p:nvPr/>
        </p:nvGrpSpPr>
        <p:grpSpPr>
          <a:xfrm>
            <a:off x="877057" y="1380546"/>
            <a:ext cx="294401" cy="353645"/>
            <a:chOff x="-35814600" y="3202075"/>
            <a:chExt cx="242625" cy="291450"/>
          </a:xfrm>
        </p:grpSpPr>
        <p:sp>
          <p:nvSpPr>
            <p:cNvPr id="7711" name="Google Shape;7711;p8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3"/>
          <p:cNvGrpSpPr/>
          <p:nvPr/>
        </p:nvGrpSpPr>
        <p:grpSpPr>
          <a:xfrm>
            <a:off x="847435" y="1821466"/>
            <a:ext cx="353645" cy="353888"/>
            <a:chOff x="-35839800" y="3561025"/>
            <a:chExt cx="291450" cy="291650"/>
          </a:xfrm>
        </p:grpSpPr>
        <p:sp>
          <p:nvSpPr>
            <p:cNvPr id="7719" name="Google Shape;7719;p8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6" name="Google Shape;7726;p83"/>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7" name="Google Shape;7727;p83"/>
          <p:cNvGrpSpPr/>
          <p:nvPr/>
        </p:nvGrpSpPr>
        <p:grpSpPr>
          <a:xfrm>
            <a:off x="3084980" y="1380546"/>
            <a:ext cx="353645" cy="353645"/>
            <a:chOff x="-34003850" y="3227275"/>
            <a:chExt cx="291450" cy="291450"/>
          </a:xfrm>
        </p:grpSpPr>
        <p:sp>
          <p:nvSpPr>
            <p:cNvPr id="7728" name="Google Shape;7728;p8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83"/>
          <p:cNvGrpSpPr/>
          <p:nvPr/>
        </p:nvGrpSpPr>
        <p:grpSpPr>
          <a:xfrm>
            <a:off x="3084510" y="1821238"/>
            <a:ext cx="354586" cy="354343"/>
            <a:chOff x="-34004625" y="3585850"/>
            <a:chExt cx="292225" cy="292025"/>
          </a:xfrm>
        </p:grpSpPr>
        <p:sp>
          <p:nvSpPr>
            <p:cNvPr id="7734" name="Google Shape;7734;p8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3"/>
          <p:cNvGrpSpPr/>
          <p:nvPr/>
        </p:nvGrpSpPr>
        <p:grpSpPr>
          <a:xfrm>
            <a:off x="3084025" y="2256439"/>
            <a:ext cx="355557" cy="354616"/>
            <a:chOff x="-34005425" y="3945575"/>
            <a:chExt cx="293025" cy="292250"/>
          </a:xfrm>
        </p:grpSpPr>
        <p:sp>
          <p:nvSpPr>
            <p:cNvPr id="7740" name="Google Shape;7740;p8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83"/>
          <p:cNvGrpSpPr/>
          <p:nvPr/>
        </p:nvGrpSpPr>
        <p:grpSpPr>
          <a:xfrm>
            <a:off x="1731124" y="2729615"/>
            <a:ext cx="358408" cy="355557"/>
            <a:chOff x="-32174975" y="3192625"/>
            <a:chExt cx="295375" cy="293025"/>
          </a:xfrm>
        </p:grpSpPr>
        <p:sp>
          <p:nvSpPr>
            <p:cNvPr id="7744" name="Google Shape;7744;p8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8" name="Google Shape;7748;p83"/>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3"/>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0" name="Google Shape;7750;p83"/>
          <p:cNvGrpSpPr/>
          <p:nvPr/>
        </p:nvGrpSpPr>
        <p:grpSpPr>
          <a:xfrm>
            <a:off x="3970274" y="2730570"/>
            <a:ext cx="354586" cy="353645"/>
            <a:chOff x="-30345325" y="3184750"/>
            <a:chExt cx="292225" cy="291450"/>
          </a:xfrm>
        </p:grpSpPr>
        <p:sp>
          <p:nvSpPr>
            <p:cNvPr id="7751" name="Google Shape;7751;p8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83"/>
          <p:cNvGrpSpPr/>
          <p:nvPr/>
        </p:nvGrpSpPr>
        <p:grpSpPr>
          <a:xfrm>
            <a:off x="1295026" y="1380546"/>
            <a:ext cx="353645" cy="353645"/>
            <a:chOff x="-35481425" y="3202075"/>
            <a:chExt cx="291450" cy="291450"/>
          </a:xfrm>
        </p:grpSpPr>
        <p:sp>
          <p:nvSpPr>
            <p:cNvPr id="7757" name="Google Shape;7757;p8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83"/>
          <p:cNvGrpSpPr/>
          <p:nvPr/>
        </p:nvGrpSpPr>
        <p:grpSpPr>
          <a:xfrm>
            <a:off x="1294556" y="1822072"/>
            <a:ext cx="354586" cy="352675"/>
            <a:chOff x="-35482200" y="3561225"/>
            <a:chExt cx="292225" cy="290650"/>
          </a:xfrm>
        </p:grpSpPr>
        <p:sp>
          <p:nvSpPr>
            <p:cNvPr id="7765" name="Google Shape;7765;p8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83"/>
          <p:cNvGrpSpPr/>
          <p:nvPr/>
        </p:nvGrpSpPr>
        <p:grpSpPr>
          <a:xfrm>
            <a:off x="1295026" y="2256940"/>
            <a:ext cx="353645" cy="353615"/>
            <a:chOff x="-35481425" y="3919600"/>
            <a:chExt cx="291450" cy="291425"/>
          </a:xfrm>
        </p:grpSpPr>
        <p:sp>
          <p:nvSpPr>
            <p:cNvPr id="7769" name="Google Shape;7769;p8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83"/>
          <p:cNvGrpSpPr/>
          <p:nvPr/>
        </p:nvGrpSpPr>
        <p:grpSpPr>
          <a:xfrm>
            <a:off x="3530661" y="1381031"/>
            <a:ext cx="357468" cy="352675"/>
            <a:chOff x="-33645475" y="3228075"/>
            <a:chExt cx="294600" cy="290650"/>
          </a:xfrm>
        </p:grpSpPr>
        <p:sp>
          <p:nvSpPr>
            <p:cNvPr id="7778" name="Google Shape;7778;p8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83"/>
          <p:cNvGrpSpPr/>
          <p:nvPr/>
        </p:nvGrpSpPr>
        <p:grpSpPr>
          <a:xfrm>
            <a:off x="3531631" y="1821116"/>
            <a:ext cx="355526" cy="354586"/>
            <a:chOff x="-33646250" y="3586425"/>
            <a:chExt cx="293000" cy="292225"/>
          </a:xfrm>
        </p:grpSpPr>
        <p:sp>
          <p:nvSpPr>
            <p:cNvPr id="7786" name="Google Shape;7786;p8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3"/>
          <p:cNvGrpSpPr/>
          <p:nvPr/>
        </p:nvGrpSpPr>
        <p:grpSpPr>
          <a:xfrm>
            <a:off x="3532101" y="2255969"/>
            <a:ext cx="354586" cy="355557"/>
            <a:chOff x="-33645475" y="3944800"/>
            <a:chExt cx="292225" cy="293025"/>
          </a:xfrm>
        </p:grpSpPr>
        <p:sp>
          <p:nvSpPr>
            <p:cNvPr id="7789" name="Google Shape;7789;p8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83"/>
          <p:cNvGrpSpPr/>
          <p:nvPr/>
        </p:nvGrpSpPr>
        <p:grpSpPr>
          <a:xfrm>
            <a:off x="2185320" y="2729706"/>
            <a:ext cx="352675" cy="355375"/>
            <a:chOff x="-31809525" y="3192625"/>
            <a:chExt cx="290650" cy="292875"/>
          </a:xfrm>
        </p:grpSpPr>
        <p:sp>
          <p:nvSpPr>
            <p:cNvPr id="7800" name="Google Shape;7800;p8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3"/>
          <p:cNvGrpSpPr/>
          <p:nvPr/>
        </p:nvGrpSpPr>
        <p:grpSpPr>
          <a:xfrm>
            <a:off x="2184835" y="3200258"/>
            <a:ext cx="353645" cy="355557"/>
            <a:chOff x="-31811100" y="3550975"/>
            <a:chExt cx="291450" cy="293025"/>
          </a:xfrm>
        </p:grpSpPr>
        <p:sp>
          <p:nvSpPr>
            <p:cNvPr id="7805" name="Google Shape;7805;p8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3"/>
          <p:cNvGrpSpPr/>
          <p:nvPr/>
        </p:nvGrpSpPr>
        <p:grpSpPr>
          <a:xfrm>
            <a:off x="2178631" y="3664562"/>
            <a:ext cx="366052" cy="356831"/>
            <a:chOff x="-31817400" y="3910025"/>
            <a:chExt cx="301675" cy="294075"/>
          </a:xfrm>
        </p:grpSpPr>
        <p:sp>
          <p:nvSpPr>
            <p:cNvPr id="7813" name="Google Shape;7813;p8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83"/>
          <p:cNvGrpSpPr/>
          <p:nvPr/>
        </p:nvGrpSpPr>
        <p:grpSpPr>
          <a:xfrm>
            <a:off x="3970259" y="3200743"/>
            <a:ext cx="354616" cy="354586"/>
            <a:chOff x="-30354000" y="3569100"/>
            <a:chExt cx="292250" cy="292225"/>
          </a:xfrm>
        </p:grpSpPr>
        <p:sp>
          <p:nvSpPr>
            <p:cNvPr id="7817" name="Google Shape;7817;p8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3"/>
          <p:cNvGrpSpPr/>
          <p:nvPr/>
        </p:nvGrpSpPr>
        <p:grpSpPr>
          <a:xfrm>
            <a:off x="1748837" y="1380546"/>
            <a:ext cx="342148" cy="353645"/>
            <a:chOff x="-35118325" y="3202075"/>
            <a:chExt cx="281975" cy="291450"/>
          </a:xfrm>
        </p:grpSpPr>
        <p:sp>
          <p:nvSpPr>
            <p:cNvPr id="7824" name="Google Shape;7824;p8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3"/>
          <p:cNvGrpSpPr/>
          <p:nvPr/>
        </p:nvGrpSpPr>
        <p:grpSpPr>
          <a:xfrm>
            <a:off x="1742618" y="1821799"/>
            <a:ext cx="354586" cy="353221"/>
            <a:chOff x="-35123050" y="3561225"/>
            <a:chExt cx="292225" cy="291100"/>
          </a:xfrm>
        </p:grpSpPr>
        <p:sp>
          <p:nvSpPr>
            <p:cNvPr id="7829" name="Google Shape;7829;p8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3"/>
          <p:cNvGrpSpPr/>
          <p:nvPr/>
        </p:nvGrpSpPr>
        <p:grpSpPr>
          <a:xfrm>
            <a:off x="1784677" y="2256940"/>
            <a:ext cx="270467" cy="353615"/>
            <a:chOff x="-35089175" y="3919600"/>
            <a:chExt cx="222900" cy="291425"/>
          </a:xfrm>
        </p:grpSpPr>
        <p:sp>
          <p:nvSpPr>
            <p:cNvPr id="7832" name="Google Shape;7832;p8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3"/>
          <p:cNvGrpSpPr/>
          <p:nvPr/>
        </p:nvGrpSpPr>
        <p:grpSpPr>
          <a:xfrm>
            <a:off x="3981673" y="1380303"/>
            <a:ext cx="336445" cy="354131"/>
            <a:chOff x="-33277650" y="3226875"/>
            <a:chExt cx="277275" cy="291850"/>
          </a:xfrm>
        </p:grpSpPr>
        <p:sp>
          <p:nvSpPr>
            <p:cNvPr id="7835" name="Google Shape;7835;p8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83"/>
          <p:cNvGrpSpPr/>
          <p:nvPr/>
        </p:nvGrpSpPr>
        <p:grpSpPr>
          <a:xfrm>
            <a:off x="3973073" y="1821587"/>
            <a:ext cx="353645" cy="353645"/>
            <a:chOff x="-33286325" y="3586425"/>
            <a:chExt cx="291450" cy="291450"/>
          </a:xfrm>
        </p:grpSpPr>
        <p:sp>
          <p:nvSpPr>
            <p:cNvPr id="7843" name="Google Shape;7843;p8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3"/>
          <p:cNvGrpSpPr/>
          <p:nvPr/>
        </p:nvGrpSpPr>
        <p:grpSpPr>
          <a:xfrm>
            <a:off x="3973073" y="2255969"/>
            <a:ext cx="353645" cy="355557"/>
            <a:chOff x="-33286325" y="3944800"/>
            <a:chExt cx="291450" cy="293025"/>
          </a:xfrm>
        </p:grpSpPr>
        <p:sp>
          <p:nvSpPr>
            <p:cNvPr id="7849" name="Google Shape;7849;p8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83"/>
          <p:cNvGrpSpPr/>
          <p:nvPr/>
        </p:nvGrpSpPr>
        <p:grpSpPr>
          <a:xfrm>
            <a:off x="2631470" y="2729129"/>
            <a:ext cx="353645" cy="356527"/>
            <a:chOff x="-31452725" y="3191825"/>
            <a:chExt cx="291450" cy="293825"/>
          </a:xfrm>
        </p:grpSpPr>
        <p:sp>
          <p:nvSpPr>
            <p:cNvPr id="7854" name="Google Shape;7854;p8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3"/>
          <p:cNvGrpSpPr/>
          <p:nvPr/>
        </p:nvGrpSpPr>
        <p:grpSpPr>
          <a:xfrm>
            <a:off x="2631000" y="3200744"/>
            <a:ext cx="354586" cy="354586"/>
            <a:chOff x="-31452725" y="3551775"/>
            <a:chExt cx="292225" cy="292225"/>
          </a:xfrm>
        </p:grpSpPr>
        <p:sp>
          <p:nvSpPr>
            <p:cNvPr id="7859" name="Google Shape;7859;p8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83"/>
          <p:cNvGrpSpPr/>
          <p:nvPr/>
        </p:nvGrpSpPr>
        <p:grpSpPr>
          <a:xfrm>
            <a:off x="2629559" y="3664729"/>
            <a:ext cx="357468" cy="356497"/>
            <a:chOff x="-31455100" y="3909350"/>
            <a:chExt cx="294600" cy="293800"/>
          </a:xfrm>
        </p:grpSpPr>
        <p:sp>
          <p:nvSpPr>
            <p:cNvPr id="7864" name="Google Shape;7864;p8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83"/>
          <p:cNvGrpSpPr/>
          <p:nvPr/>
        </p:nvGrpSpPr>
        <p:grpSpPr>
          <a:xfrm>
            <a:off x="3970744" y="3665684"/>
            <a:ext cx="353645" cy="354586"/>
            <a:chOff x="-30345325" y="3918800"/>
            <a:chExt cx="291450" cy="292225"/>
          </a:xfrm>
        </p:grpSpPr>
        <p:sp>
          <p:nvSpPr>
            <p:cNvPr id="7867" name="Google Shape;7867;p8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83"/>
          <p:cNvGrpSpPr/>
          <p:nvPr/>
        </p:nvGrpSpPr>
        <p:grpSpPr>
          <a:xfrm>
            <a:off x="2200736" y="1380546"/>
            <a:ext cx="332593" cy="353645"/>
            <a:chOff x="-34755225" y="3202075"/>
            <a:chExt cx="274100" cy="291450"/>
          </a:xfrm>
        </p:grpSpPr>
        <p:sp>
          <p:nvSpPr>
            <p:cNvPr id="7873" name="Google Shape;7873;p8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3"/>
          <p:cNvGrpSpPr/>
          <p:nvPr/>
        </p:nvGrpSpPr>
        <p:grpSpPr>
          <a:xfrm>
            <a:off x="2190209" y="1821587"/>
            <a:ext cx="353645" cy="353645"/>
            <a:chOff x="-34763900" y="3561225"/>
            <a:chExt cx="291450" cy="291450"/>
          </a:xfrm>
        </p:grpSpPr>
        <p:sp>
          <p:nvSpPr>
            <p:cNvPr id="7881" name="Google Shape;7881;p8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83"/>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5" name="Google Shape;7885;p83"/>
          <p:cNvGrpSpPr/>
          <p:nvPr/>
        </p:nvGrpSpPr>
        <p:grpSpPr>
          <a:xfrm>
            <a:off x="845106" y="2730099"/>
            <a:ext cx="354586" cy="354586"/>
            <a:chOff x="-32927950" y="3227275"/>
            <a:chExt cx="292225" cy="292225"/>
          </a:xfrm>
        </p:grpSpPr>
        <p:sp>
          <p:nvSpPr>
            <p:cNvPr id="7886" name="Google Shape;7886;p8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83"/>
          <p:cNvGrpSpPr/>
          <p:nvPr/>
        </p:nvGrpSpPr>
        <p:grpSpPr>
          <a:xfrm>
            <a:off x="844621" y="3201213"/>
            <a:ext cx="355557" cy="353645"/>
            <a:chOff x="-32927950" y="3586425"/>
            <a:chExt cx="293025" cy="291450"/>
          </a:xfrm>
        </p:grpSpPr>
        <p:sp>
          <p:nvSpPr>
            <p:cNvPr id="7892" name="Google Shape;7892;p8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3"/>
          <p:cNvGrpSpPr/>
          <p:nvPr/>
        </p:nvGrpSpPr>
        <p:grpSpPr>
          <a:xfrm>
            <a:off x="845106" y="3665198"/>
            <a:ext cx="354586" cy="355557"/>
            <a:chOff x="-32927950" y="3944800"/>
            <a:chExt cx="292225" cy="293025"/>
          </a:xfrm>
        </p:grpSpPr>
        <p:sp>
          <p:nvSpPr>
            <p:cNvPr id="7898" name="Google Shape;7898;p8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3"/>
          <p:cNvGrpSpPr/>
          <p:nvPr/>
        </p:nvGrpSpPr>
        <p:grpSpPr>
          <a:xfrm>
            <a:off x="3073898" y="2730449"/>
            <a:ext cx="354586" cy="353888"/>
            <a:chOff x="-31094350" y="3194000"/>
            <a:chExt cx="292225" cy="291650"/>
          </a:xfrm>
        </p:grpSpPr>
        <p:sp>
          <p:nvSpPr>
            <p:cNvPr id="7908" name="Google Shape;7908;p8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3"/>
          <p:cNvGrpSpPr/>
          <p:nvPr/>
        </p:nvGrpSpPr>
        <p:grpSpPr>
          <a:xfrm>
            <a:off x="3074368" y="3200941"/>
            <a:ext cx="353645" cy="354191"/>
            <a:chOff x="-31093575" y="3552550"/>
            <a:chExt cx="291450" cy="291900"/>
          </a:xfrm>
        </p:grpSpPr>
        <p:sp>
          <p:nvSpPr>
            <p:cNvPr id="7917" name="Google Shape;7917;p8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83"/>
          <p:cNvGrpSpPr/>
          <p:nvPr/>
        </p:nvGrpSpPr>
        <p:grpSpPr>
          <a:xfrm>
            <a:off x="3074368" y="3666169"/>
            <a:ext cx="353645" cy="353615"/>
            <a:chOff x="-31093575" y="3911725"/>
            <a:chExt cx="291450" cy="291425"/>
          </a:xfrm>
        </p:grpSpPr>
        <p:sp>
          <p:nvSpPr>
            <p:cNvPr id="7922" name="Google Shape;7922;p8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83"/>
          <p:cNvGrpSpPr/>
          <p:nvPr/>
        </p:nvGrpSpPr>
        <p:grpSpPr>
          <a:xfrm>
            <a:off x="2183798" y="4123136"/>
            <a:ext cx="356497" cy="354586"/>
            <a:chOff x="-29946000" y="3183175"/>
            <a:chExt cx="293800" cy="292225"/>
          </a:xfrm>
        </p:grpSpPr>
        <p:sp>
          <p:nvSpPr>
            <p:cNvPr id="7925" name="Google Shape;7925;p8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83"/>
          <p:cNvGrpSpPr/>
          <p:nvPr/>
        </p:nvGrpSpPr>
        <p:grpSpPr>
          <a:xfrm>
            <a:off x="2628330" y="1380289"/>
            <a:ext cx="358408" cy="354161"/>
            <a:chOff x="-34408675" y="3202075"/>
            <a:chExt cx="295375" cy="291875"/>
          </a:xfrm>
        </p:grpSpPr>
        <p:sp>
          <p:nvSpPr>
            <p:cNvPr id="7932" name="Google Shape;7932;p8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3"/>
          <p:cNvGrpSpPr/>
          <p:nvPr/>
        </p:nvGrpSpPr>
        <p:grpSpPr>
          <a:xfrm>
            <a:off x="2630241" y="1820283"/>
            <a:ext cx="354586" cy="356254"/>
            <a:chOff x="-34405525" y="3558075"/>
            <a:chExt cx="292225" cy="293600"/>
          </a:xfrm>
        </p:grpSpPr>
        <p:sp>
          <p:nvSpPr>
            <p:cNvPr id="7937" name="Google Shape;7937;p8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3"/>
          <p:cNvGrpSpPr/>
          <p:nvPr/>
        </p:nvGrpSpPr>
        <p:grpSpPr>
          <a:xfrm>
            <a:off x="2629755" y="2256940"/>
            <a:ext cx="355557" cy="353615"/>
            <a:chOff x="-34406325" y="3919600"/>
            <a:chExt cx="293025" cy="291425"/>
          </a:xfrm>
        </p:grpSpPr>
        <p:sp>
          <p:nvSpPr>
            <p:cNvPr id="7941" name="Google Shape;7941;p8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3"/>
          <p:cNvGrpSpPr/>
          <p:nvPr/>
        </p:nvGrpSpPr>
        <p:grpSpPr>
          <a:xfrm>
            <a:off x="1293653" y="2736303"/>
            <a:ext cx="353645" cy="342179"/>
            <a:chOff x="-32568800" y="3232000"/>
            <a:chExt cx="291450" cy="282000"/>
          </a:xfrm>
        </p:grpSpPr>
        <p:sp>
          <p:nvSpPr>
            <p:cNvPr id="7949" name="Google Shape;7949;p8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3"/>
          <p:cNvGrpSpPr/>
          <p:nvPr/>
        </p:nvGrpSpPr>
        <p:grpSpPr>
          <a:xfrm>
            <a:off x="1293183" y="3201213"/>
            <a:ext cx="354586" cy="353645"/>
            <a:chOff x="-32569575" y="3586425"/>
            <a:chExt cx="292225" cy="291450"/>
          </a:xfrm>
        </p:grpSpPr>
        <p:sp>
          <p:nvSpPr>
            <p:cNvPr id="7952" name="Google Shape;7952;p8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83"/>
          <p:cNvGrpSpPr/>
          <p:nvPr/>
        </p:nvGrpSpPr>
        <p:grpSpPr>
          <a:xfrm>
            <a:off x="1284098" y="3665805"/>
            <a:ext cx="372756" cy="354343"/>
            <a:chOff x="-32576675" y="3944600"/>
            <a:chExt cx="307200" cy="292025"/>
          </a:xfrm>
        </p:grpSpPr>
        <p:sp>
          <p:nvSpPr>
            <p:cNvPr id="7955" name="Google Shape;7955;p8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3"/>
          <p:cNvGrpSpPr/>
          <p:nvPr/>
        </p:nvGrpSpPr>
        <p:grpSpPr>
          <a:xfrm>
            <a:off x="3529065" y="2730100"/>
            <a:ext cx="354586" cy="354586"/>
            <a:chOff x="-30735200" y="3192625"/>
            <a:chExt cx="292225" cy="292225"/>
          </a:xfrm>
        </p:grpSpPr>
        <p:sp>
          <p:nvSpPr>
            <p:cNvPr id="7958" name="Google Shape;7958;p8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3"/>
          <p:cNvGrpSpPr/>
          <p:nvPr/>
        </p:nvGrpSpPr>
        <p:grpSpPr>
          <a:xfrm>
            <a:off x="3529065" y="3201532"/>
            <a:ext cx="354586" cy="353008"/>
            <a:chOff x="-30735200" y="3552550"/>
            <a:chExt cx="292225" cy="290925"/>
          </a:xfrm>
        </p:grpSpPr>
        <p:sp>
          <p:nvSpPr>
            <p:cNvPr id="7966" name="Google Shape;7966;p8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83"/>
          <p:cNvGrpSpPr/>
          <p:nvPr/>
        </p:nvGrpSpPr>
        <p:grpSpPr>
          <a:xfrm>
            <a:off x="3529065" y="3666154"/>
            <a:ext cx="354586" cy="353645"/>
            <a:chOff x="-30735200" y="3910925"/>
            <a:chExt cx="292225" cy="291450"/>
          </a:xfrm>
        </p:grpSpPr>
        <p:sp>
          <p:nvSpPr>
            <p:cNvPr id="7969" name="Google Shape;7969;p8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1" name="Google Shape;7971;p83"/>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83"/>
          <p:cNvGrpSpPr/>
          <p:nvPr/>
        </p:nvGrpSpPr>
        <p:grpSpPr>
          <a:xfrm>
            <a:off x="4882910" y="1379021"/>
            <a:ext cx="358971" cy="359224"/>
            <a:chOff x="-57956275" y="3197925"/>
            <a:chExt cx="319000" cy="319225"/>
          </a:xfrm>
        </p:grpSpPr>
        <p:sp>
          <p:nvSpPr>
            <p:cNvPr id="7973" name="Google Shape;7973;p8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83"/>
          <p:cNvGrpSpPr/>
          <p:nvPr/>
        </p:nvGrpSpPr>
        <p:grpSpPr>
          <a:xfrm>
            <a:off x="4905064" y="1835446"/>
            <a:ext cx="314662" cy="358971"/>
            <a:chOff x="-57940525" y="3590375"/>
            <a:chExt cx="279625" cy="319000"/>
          </a:xfrm>
        </p:grpSpPr>
        <p:sp>
          <p:nvSpPr>
            <p:cNvPr id="7981" name="Google Shape;7981;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83"/>
          <p:cNvGrpSpPr/>
          <p:nvPr/>
        </p:nvGrpSpPr>
        <p:grpSpPr>
          <a:xfrm>
            <a:off x="4875945" y="2276817"/>
            <a:ext cx="358099" cy="358999"/>
            <a:chOff x="-57959425" y="3982600"/>
            <a:chExt cx="318225" cy="319025"/>
          </a:xfrm>
        </p:grpSpPr>
        <p:sp>
          <p:nvSpPr>
            <p:cNvPr id="7987" name="Google Shape;7987;p8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3"/>
          <p:cNvGrpSpPr/>
          <p:nvPr/>
        </p:nvGrpSpPr>
        <p:grpSpPr>
          <a:xfrm>
            <a:off x="7076112" y="1380146"/>
            <a:ext cx="357226" cy="357226"/>
            <a:chOff x="-55987225" y="3198925"/>
            <a:chExt cx="317450" cy="317450"/>
          </a:xfrm>
        </p:grpSpPr>
        <p:sp>
          <p:nvSpPr>
            <p:cNvPr id="7992" name="Google Shape;7992;p8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83"/>
          <p:cNvGrpSpPr/>
          <p:nvPr/>
        </p:nvGrpSpPr>
        <p:grpSpPr>
          <a:xfrm>
            <a:off x="7076112" y="1836178"/>
            <a:ext cx="357226" cy="357367"/>
            <a:chOff x="-55987225" y="3591025"/>
            <a:chExt cx="317450" cy="317575"/>
          </a:xfrm>
        </p:grpSpPr>
        <p:sp>
          <p:nvSpPr>
            <p:cNvPr id="7997" name="Google Shape;7997;p8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2" name="Google Shape;8002;p83"/>
          <p:cNvGrpSpPr/>
          <p:nvPr/>
        </p:nvGrpSpPr>
        <p:grpSpPr>
          <a:xfrm>
            <a:off x="7090027" y="2276817"/>
            <a:ext cx="358999" cy="358999"/>
            <a:chOff x="-55988800" y="3982600"/>
            <a:chExt cx="319025" cy="319025"/>
          </a:xfrm>
        </p:grpSpPr>
        <p:sp>
          <p:nvSpPr>
            <p:cNvPr id="8003" name="Google Shape;8003;p8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83"/>
          <p:cNvGrpSpPr/>
          <p:nvPr/>
        </p:nvGrpSpPr>
        <p:grpSpPr>
          <a:xfrm>
            <a:off x="5748546" y="2734774"/>
            <a:ext cx="356326" cy="358971"/>
            <a:chOff x="-54026025" y="3192625"/>
            <a:chExt cx="316650" cy="319000"/>
          </a:xfrm>
        </p:grpSpPr>
        <p:sp>
          <p:nvSpPr>
            <p:cNvPr id="8009" name="Google Shape;8009;p8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83"/>
          <p:cNvGrpSpPr/>
          <p:nvPr/>
        </p:nvGrpSpPr>
        <p:grpSpPr>
          <a:xfrm>
            <a:off x="5768492" y="3205748"/>
            <a:ext cx="316434" cy="358099"/>
            <a:chOff x="-54007925" y="3584850"/>
            <a:chExt cx="281200" cy="318225"/>
          </a:xfrm>
        </p:grpSpPr>
        <p:sp>
          <p:nvSpPr>
            <p:cNvPr id="8018" name="Google Shape;8018;p8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83"/>
          <p:cNvGrpSpPr/>
          <p:nvPr/>
        </p:nvGrpSpPr>
        <p:grpSpPr>
          <a:xfrm>
            <a:off x="5768492" y="3667633"/>
            <a:ext cx="316434" cy="358914"/>
            <a:chOff x="-54007925" y="3975575"/>
            <a:chExt cx="281200" cy="318950"/>
          </a:xfrm>
        </p:grpSpPr>
        <p:sp>
          <p:nvSpPr>
            <p:cNvPr id="8025" name="Google Shape;8025;p8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3"/>
          <p:cNvGrpSpPr/>
          <p:nvPr/>
        </p:nvGrpSpPr>
        <p:grpSpPr>
          <a:xfrm>
            <a:off x="8003359" y="2752104"/>
            <a:ext cx="274770" cy="358492"/>
            <a:chOff x="-52005775" y="3208025"/>
            <a:chExt cx="244175" cy="318575"/>
          </a:xfrm>
        </p:grpSpPr>
        <p:sp>
          <p:nvSpPr>
            <p:cNvPr id="8030" name="Google Shape;8030;p8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83"/>
          <p:cNvGrpSpPr/>
          <p:nvPr/>
        </p:nvGrpSpPr>
        <p:grpSpPr>
          <a:xfrm>
            <a:off x="5309825" y="1380146"/>
            <a:ext cx="358099" cy="358099"/>
            <a:chOff x="-57568775" y="3198925"/>
            <a:chExt cx="318225" cy="318225"/>
          </a:xfrm>
        </p:grpSpPr>
        <p:sp>
          <p:nvSpPr>
            <p:cNvPr id="8042" name="Google Shape;8042;p8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3"/>
          <p:cNvGrpSpPr/>
          <p:nvPr/>
        </p:nvGrpSpPr>
        <p:grpSpPr>
          <a:xfrm>
            <a:off x="5331543" y="1835446"/>
            <a:ext cx="314662" cy="358099"/>
            <a:chOff x="-57549075" y="3590375"/>
            <a:chExt cx="279625" cy="318225"/>
          </a:xfrm>
        </p:grpSpPr>
        <p:sp>
          <p:nvSpPr>
            <p:cNvPr id="8049" name="Google Shape;8049;p8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83"/>
          <p:cNvGrpSpPr/>
          <p:nvPr/>
        </p:nvGrpSpPr>
        <p:grpSpPr>
          <a:xfrm>
            <a:off x="5323740" y="2276817"/>
            <a:ext cx="359871" cy="359871"/>
            <a:chOff x="-57570350" y="3982600"/>
            <a:chExt cx="319800" cy="319800"/>
          </a:xfrm>
        </p:grpSpPr>
        <p:sp>
          <p:nvSpPr>
            <p:cNvPr id="8054" name="Google Shape;8054;p8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83"/>
          <p:cNvGrpSpPr/>
          <p:nvPr/>
        </p:nvGrpSpPr>
        <p:grpSpPr>
          <a:xfrm>
            <a:off x="7538779" y="1379246"/>
            <a:ext cx="314662" cy="358999"/>
            <a:chOff x="-55576850" y="3198125"/>
            <a:chExt cx="279625" cy="319025"/>
          </a:xfrm>
        </p:grpSpPr>
        <p:sp>
          <p:nvSpPr>
            <p:cNvPr id="8059" name="Google Shape;8059;p8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83"/>
          <p:cNvGrpSpPr/>
          <p:nvPr/>
        </p:nvGrpSpPr>
        <p:grpSpPr>
          <a:xfrm>
            <a:off x="7516174" y="1835221"/>
            <a:ext cx="359871" cy="358324"/>
            <a:chOff x="-55596550" y="3590175"/>
            <a:chExt cx="319800" cy="318425"/>
          </a:xfrm>
        </p:grpSpPr>
        <p:sp>
          <p:nvSpPr>
            <p:cNvPr id="8064" name="Google Shape;8064;p8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3"/>
          <p:cNvGrpSpPr/>
          <p:nvPr/>
        </p:nvGrpSpPr>
        <p:grpSpPr>
          <a:xfrm>
            <a:off x="7531412" y="2276564"/>
            <a:ext cx="358999" cy="359252"/>
            <a:chOff x="-55595775" y="3982375"/>
            <a:chExt cx="319025" cy="319250"/>
          </a:xfrm>
        </p:grpSpPr>
        <p:sp>
          <p:nvSpPr>
            <p:cNvPr id="8069" name="Google Shape;8069;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3"/>
          <p:cNvGrpSpPr/>
          <p:nvPr/>
        </p:nvGrpSpPr>
        <p:grpSpPr>
          <a:xfrm>
            <a:off x="6188595" y="2734774"/>
            <a:ext cx="358999" cy="358099"/>
            <a:chOff x="-53635375" y="3192625"/>
            <a:chExt cx="319025" cy="318225"/>
          </a:xfrm>
        </p:grpSpPr>
        <p:sp>
          <p:nvSpPr>
            <p:cNvPr id="8076" name="Google Shape;8076;p8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3"/>
          <p:cNvGrpSpPr/>
          <p:nvPr/>
        </p:nvGrpSpPr>
        <p:grpSpPr>
          <a:xfrm>
            <a:off x="6210763" y="3205748"/>
            <a:ext cx="314662" cy="358999"/>
            <a:chOff x="-53615675" y="3584850"/>
            <a:chExt cx="279625" cy="319025"/>
          </a:xfrm>
        </p:grpSpPr>
        <p:sp>
          <p:nvSpPr>
            <p:cNvPr id="8080" name="Google Shape;8080;p8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83"/>
          <p:cNvGrpSpPr/>
          <p:nvPr/>
        </p:nvGrpSpPr>
        <p:grpSpPr>
          <a:xfrm>
            <a:off x="6188609" y="3668674"/>
            <a:ext cx="358971" cy="357874"/>
            <a:chOff x="-53634575" y="3976500"/>
            <a:chExt cx="319000" cy="318025"/>
          </a:xfrm>
        </p:grpSpPr>
        <p:sp>
          <p:nvSpPr>
            <p:cNvPr id="8084" name="Google Shape;8084;p8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83"/>
          <p:cNvGrpSpPr/>
          <p:nvPr/>
        </p:nvGrpSpPr>
        <p:grpSpPr>
          <a:xfrm>
            <a:off x="7983413" y="3211628"/>
            <a:ext cx="314662" cy="358436"/>
            <a:chOff x="-52023900" y="3590075"/>
            <a:chExt cx="279625" cy="318525"/>
          </a:xfrm>
        </p:grpSpPr>
        <p:sp>
          <p:nvSpPr>
            <p:cNvPr id="8093" name="Google Shape;8093;p8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83"/>
          <p:cNvGrpSpPr/>
          <p:nvPr/>
        </p:nvGrpSpPr>
        <p:grpSpPr>
          <a:xfrm>
            <a:off x="5746654" y="1380146"/>
            <a:ext cx="358971" cy="358971"/>
            <a:chOff x="-57173375" y="3198925"/>
            <a:chExt cx="319000" cy="319000"/>
          </a:xfrm>
        </p:grpSpPr>
        <p:sp>
          <p:nvSpPr>
            <p:cNvPr id="8101" name="Google Shape;8101;p8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3"/>
          <p:cNvGrpSpPr/>
          <p:nvPr/>
        </p:nvGrpSpPr>
        <p:grpSpPr>
          <a:xfrm>
            <a:off x="5747541" y="1857587"/>
            <a:ext cx="357198" cy="314690"/>
            <a:chOff x="-57176525" y="3610050"/>
            <a:chExt cx="317425" cy="279650"/>
          </a:xfrm>
        </p:grpSpPr>
        <p:sp>
          <p:nvSpPr>
            <p:cNvPr id="8106" name="Google Shape;8106;p8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83"/>
          <p:cNvGrpSpPr/>
          <p:nvPr/>
        </p:nvGrpSpPr>
        <p:grpSpPr>
          <a:xfrm>
            <a:off x="7957995" y="1380146"/>
            <a:ext cx="358099" cy="356326"/>
            <a:chOff x="-55202750" y="3198925"/>
            <a:chExt cx="318225" cy="316650"/>
          </a:xfrm>
        </p:grpSpPr>
        <p:sp>
          <p:nvSpPr>
            <p:cNvPr id="8112" name="Google Shape;8112;p8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83"/>
          <p:cNvGrpSpPr/>
          <p:nvPr/>
        </p:nvGrpSpPr>
        <p:grpSpPr>
          <a:xfrm>
            <a:off x="7968629" y="1835446"/>
            <a:ext cx="336830" cy="358099"/>
            <a:chOff x="-55194875" y="3590375"/>
            <a:chExt cx="299325" cy="318225"/>
          </a:xfrm>
        </p:grpSpPr>
        <p:sp>
          <p:nvSpPr>
            <p:cNvPr id="8115" name="Google Shape;8115;p8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3"/>
          <p:cNvGrpSpPr/>
          <p:nvPr/>
        </p:nvGrpSpPr>
        <p:grpSpPr>
          <a:xfrm>
            <a:off x="7973247" y="2277717"/>
            <a:ext cx="357198" cy="357198"/>
            <a:chOff x="-55203525" y="3983400"/>
            <a:chExt cx="317425" cy="317425"/>
          </a:xfrm>
        </p:grpSpPr>
        <p:sp>
          <p:nvSpPr>
            <p:cNvPr id="8121" name="Google Shape;8121;p8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3"/>
          <p:cNvGrpSpPr/>
          <p:nvPr/>
        </p:nvGrpSpPr>
        <p:grpSpPr>
          <a:xfrm>
            <a:off x="6639727" y="2734774"/>
            <a:ext cx="335930" cy="358971"/>
            <a:chOff x="-53232900" y="3192625"/>
            <a:chExt cx="298525" cy="319000"/>
          </a:xfrm>
        </p:grpSpPr>
        <p:sp>
          <p:nvSpPr>
            <p:cNvPr id="8125" name="Google Shape;8125;p8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83"/>
          <p:cNvGrpSpPr/>
          <p:nvPr/>
        </p:nvGrpSpPr>
        <p:grpSpPr>
          <a:xfrm>
            <a:off x="6629093" y="3205748"/>
            <a:ext cx="357198" cy="356326"/>
            <a:chOff x="-53242350" y="3584850"/>
            <a:chExt cx="317425" cy="316650"/>
          </a:xfrm>
        </p:grpSpPr>
        <p:sp>
          <p:nvSpPr>
            <p:cNvPr id="8134" name="Google Shape;8134;p8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83"/>
          <p:cNvGrpSpPr/>
          <p:nvPr/>
        </p:nvGrpSpPr>
        <p:grpSpPr>
          <a:xfrm>
            <a:off x="6650362" y="3668449"/>
            <a:ext cx="314662" cy="358999"/>
            <a:chOff x="-53224225" y="3976300"/>
            <a:chExt cx="279625" cy="319025"/>
          </a:xfrm>
        </p:grpSpPr>
        <p:sp>
          <p:nvSpPr>
            <p:cNvPr id="8140" name="Google Shape;8140;p8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8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83"/>
          <p:cNvGrpSpPr/>
          <p:nvPr/>
        </p:nvGrpSpPr>
        <p:grpSpPr>
          <a:xfrm>
            <a:off x="7961258" y="3676129"/>
            <a:ext cx="358971" cy="358408"/>
            <a:chOff x="-52043575" y="3983125"/>
            <a:chExt cx="319000" cy="318500"/>
          </a:xfrm>
        </p:grpSpPr>
        <p:sp>
          <p:nvSpPr>
            <p:cNvPr id="8148" name="Google Shape;8148;p8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83"/>
          <p:cNvGrpSpPr/>
          <p:nvPr/>
        </p:nvGrpSpPr>
        <p:grpSpPr>
          <a:xfrm>
            <a:off x="6215199" y="1380146"/>
            <a:ext cx="314662" cy="358971"/>
            <a:chOff x="-56766175" y="3198925"/>
            <a:chExt cx="279625" cy="319000"/>
          </a:xfrm>
        </p:grpSpPr>
        <p:sp>
          <p:nvSpPr>
            <p:cNvPr id="8158" name="Google Shape;8158;p8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83"/>
          <p:cNvGrpSpPr/>
          <p:nvPr/>
        </p:nvGrpSpPr>
        <p:grpSpPr>
          <a:xfrm>
            <a:off x="6214313" y="1835446"/>
            <a:ext cx="316434" cy="358099"/>
            <a:chOff x="-56766175" y="3590375"/>
            <a:chExt cx="281200" cy="318225"/>
          </a:xfrm>
        </p:grpSpPr>
        <p:sp>
          <p:nvSpPr>
            <p:cNvPr id="8166" name="Google Shape;8166;p8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0" name="Google Shape;8170;p83"/>
          <p:cNvGrpSpPr/>
          <p:nvPr/>
        </p:nvGrpSpPr>
        <p:grpSpPr>
          <a:xfrm>
            <a:off x="6251269" y="2276817"/>
            <a:ext cx="272126" cy="358099"/>
            <a:chOff x="-56747275" y="3982600"/>
            <a:chExt cx="241825" cy="318225"/>
          </a:xfrm>
        </p:grpSpPr>
        <p:sp>
          <p:nvSpPr>
            <p:cNvPr id="8171" name="Google Shape;8171;p8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83"/>
          <p:cNvGrpSpPr/>
          <p:nvPr/>
        </p:nvGrpSpPr>
        <p:grpSpPr>
          <a:xfrm>
            <a:off x="4859020" y="3219055"/>
            <a:ext cx="358999" cy="342991"/>
            <a:chOff x="-54812875" y="3596675"/>
            <a:chExt cx="319025" cy="304800"/>
          </a:xfrm>
        </p:grpSpPr>
        <p:sp>
          <p:nvSpPr>
            <p:cNvPr id="8179" name="Google Shape;8179;p8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6" name="Google Shape;8186;p83"/>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3"/>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8" name="Google Shape;8188;p83"/>
          <p:cNvGrpSpPr/>
          <p:nvPr/>
        </p:nvGrpSpPr>
        <p:grpSpPr>
          <a:xfrm>
            <a:off x="4881188" y="3675538"/>
            <a:ext cx="314662" cy="358099"/>
            <a:chOff x="-54793175" y="3982600"/>
            <a:chExt cx="279625" cy="318225"/>
          </a:xfrm>
        </p:grpSpPr>
        <p:sp>
          <p:nvSpPr>
            <p:cNvPr id="8189" name="Google Shape;8189;p8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83"/>
          <p:cNvGrpSpPr/>
          <p:nvPr/>
        </p:nvGrpSpPr>
        <p:grpSpPr>
          <a:xfrm>
            <a:off x="7092647" y="2734774"/>
            <a:ext cx="314662" cy="358099"/>
            <a:chOff x="-52832000" y="3192625"/>
            <a:chExt cx="279625" cy="318225"/>
          </a:xfrm>
        </p:grpSpPr>
        <p:sp>
          <p:nvSpPr>
            <p:cNvPr id="8197" name="Google Shape;8197;p8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8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3"/>
          <p:cNvGrpSpPr/>
          <p:nvPr/>
        </p:nvGrpSpPr>
        <p:grpSpPr>
          <a:xfrm>
            <a:off x="5779179" y="2276142"/>
            <a:ext cx="323524" cy="358774"/>
            <a:chOff x="-57162350" y="3982000"/>
            <a:chExt cx="287500" cy="318825"/>
          </a:xfrm>
        </p:grpSpPr>
        <p:sp>
          <p:nvSpPr>
            <p:cNvPr id="8206" name="Google Shape;8206;p8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4" name="Google Shape;8214;p83"/>
          <p:cNvGrpSpPr/>
          <p:nvPr/>
        </p:nvGrpSpPr>
        <p:grpSpPr>
          <a:xfrm>
            <a:off x="7070492" y="3206648"/>
            <a:ext cx="358971" cy="357198"/>
            <a:chOff x="-52851675" y="3585650"/>
            <a:chExt cx="319000" cy="317425"/>
          </a:xfrm>
        </p:grpSpPr>
        <p:sp>
          <p:nvSpPr>
            <p:cNvPr id="8215" name="Google Shape;8215;p8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8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3"/>
          <p:cNvGrpSpPr/>
          <p:nvPr/>
        </p:nvGrpSpPr>
        <p:grpSpPr>
          <a:xfrm>
            <a:off x="7092647" y="3668449"/>
            <a:ext cx="314662" cy="358999"/>
            <a:chOff x="-52832000" y="3976300"/>
            <a:chExt cx="279625" cy="319025"/>
          </a:xfrm>
        </p:grpSpPr>
        <p:sp>
          <p:nvSpPr>
            <p:cNvPr id="8222" name="Google Shape;8222;p8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3"/>
          <p:cNvGrpSpPr/>
          <p:nvPr/>
        </p:nvGrpSpPr>
        <p:grpSpPr>
          <a:xfrm>
            <a:off x="6209853" y="4123097"/>
            <a:ext cx="316434" cy="358099"/>
            <a:chOff x="-51633225" y="3198925"/>
            <a:chExt cx="281200" cy="318225"/>
          </a:xfrm>
        </p:grpSpPr>
        <p:sp>
          <p:nvSpPr>
            <p:cNvPr id="8228" name="Google Shape;8228;p8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83"/>
          <p:cNvGrpSpPr/>
          <p:nvPr/>
        </p:nvGrpSpPr>
        <p:grpSpPr>
          <a:xfrm>
            <a:off x="6628676" y="1381018"/>
            <a:ext cx="365188" cy="357226"/>
            <a:chOff x="-56396775" y="3199700"/>
            <a:chExt cx="324525" cy="317450"/>
          </a:xfrm>
        </p:grpSpPr>
        <p:sp>
          <p:nvSpPr>
            <p:cNvPr id="8236" name="Google Shape;8236;p8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83"/>
          <p:cNvGrpSpPr/>
          <p:nvPr/>
        </p:nvGrpSpPr>
        <p:grpSpPr>
          <a:xfrm>
            <a:off x="6631771" y="1846953"/>
            <a:ext cx="358999" cy="335958"/>
            <a:chOff x="-56394425" y="3600600"/>
            <a:chExt cx="319025" cy="298550"/>
          </a:xfrm>
        </p:grpSpPr>
        <p:sp>
          <p:nvSpPr>
            <p:cNvPr id="8243" name="Google Shape;8243;p8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83"/>
          <p:cNvGrpSpPr/>
          <p:nvPr/>
        </p:nvGrpSpPr>
        <p:grpSpPr>
          <a:xfrm>
            <a:off x="6662538" y="2277717"/>
            <a:ext cx="327068" cy="357198"/>
            <a:chOff x="-56379450" y="3983400"/>
            <a:chExt cx="290650" cy="317425"/>
          </a:xfrm>
        </p:grpSpPr>
        <p:sp>
          <p:nvSpPr>
            <p:cNvPr id="8247" name="Google Shape;8247;p8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3"/>
          <p:cNvGrpSpPr/>
          <p:nvPr/>
        </p:nvGrpSpPr>
        <p:grpSpPr>
          <a:xfrm>
            <a:off x="5326242" y="2741864"/>
            <a:ext cx="316434" cy="358971"/>
            <a:chOff x="-54401725" y="3198925"/>
            <a:chExt cx="281200" cy="319000"/>
          </a:xfrm>
        </p:grpSpPr>
        <p:sp>
          <p:nvSpPr>
            <p:cNvPr id="8256" name="Google Shape;8256;p8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3"/>
          <p:cNvGrpSpPr/>
          <p:nvPr/>
        </p:nvGrpSpPr>
        <p:grpSpPr>
          <a:xfrm>
            <a:off x="5327128" y="3211965"/>
            <a:ext cx="314662" cy="358099"/>
            <a:chOff x="-54401725" y="3590375"/>
            <a:chExt cx="279625" cy="318225"/>
          </a:xfrm>
        </p:grpSpPr>
        <p:sp>
          <p:nvSpPr>
            <p:cNvPr id="8268" name="Google Shape;8268;p8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83"/>
          <p:cNvGrpSpPr/>
          <p:nvPr/>
        </p:nvGrpSpPr>
        <p:grpSpPr>
          <a:xfrm>
            <a:off x="5324920" y="3675538"/>
            <a:ext cx="319079" cy="358099"/>
            <a:chOff x="-54403300" y="3982600"/>
            <a:chExt cx="283550" cy="318225"/>
          </a:xfrm>
        </p:grpSpPr>
        <p:sp>
          <p:nvSpPr>
            <p:cNvPr id="8275" name="Google Shape;8275;p8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83"/>
          <p:cNvGrpSpPr/>
          <p:nvPr/>
        </p:nvGrpSpPr>
        <p:grpSpPr>
          <a:xfrm>
            <a:off x="7512313" y="2736772"/>
            <a:ext cx="356298" cy="356973"/>
            <a:chOff x="-52458650" y="3194400"/>
            <a:chExt cx="316625" cy="317225"/>
          </a:xfrm>
        </p:grpSpPr>
        <p:sp>
          <p:nvSpPr>
            <p:cNvPr id="8281" name="Google Shape;8281;p8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83"/>
          <p:cNvGrpSpPr/>
          <p:nvPr/>
        </p:nvGrpSpPr>
        <p:grpSpPr>
          <a:xfrm>
            <a:off x="4881188" y="2741864"/>
            <a:ext cx="314662" cy="358971"/>
            <a:chOff x="-54793175" y="3198925"/>
            <a:chExt cx="279625" cy="319000"/>
          </a:xfrm>
        </p:grpSpPr>
        <p:sp>
          <p:nvSpPr>
            <p:cNvPr id="8290" name="Google Shape;8290;p8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83"/>
          <p:cNvGrpSpPr/>
          <p:nvPr/>
        </p:nvGrpSpPr>
        <p:grpSpPr>
          <a:xfrm>
            <a:off x="7521611" y="3205748"/>
            <a:ext cx="337703" cy="357845"/>
            <a:chOff x="-52450000" y="3584850"/>
            <a:chExt cx="300100" cy="318000"/>
          </a:xfrm>
        </p:grpSpPr>
        <p:sp>
          <p:nvSpPr>
            <p:cNvPr id="8298" name="Google Shape;8298;p8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83"/>
          <p:cNvGrpSpPr/>
          <p:nvPr/>
        </p:nvGrpSpPr>
        <p:grpSpPr>
          <a:xfrm>
            <a:off x="7533131" y="3670221"/>
            <a:ext cx="314662" cy="357226"/>
            <a:chOff x="-52440550" y="3977875"/>
            <a:chExt cx="279625" cy="317450"/>
          </a:xfrm>
        </p:grpSpPr>
        <p:sp>
          <p:nvSpPr>
            <p:cNvPr id="8306" name="Google Shape;8306;p8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83"/>
          <p:cNvGrpSpPr/>
          <p:nvPr/>
        </p:nvGrpSpPr>
        <p:grpSpPr>
          <a:xfrm>
            <a:off x="6645066" y="4126427"/>
            <a:ext cx="314662" cy="358999"/>
            <a:chOff x="-51623775" y="3584850"/>
            <a:chExt cx="279625" cy="319025"/>
          </a:xfrm>
        </p:grpSpPr>
        <p:sp>
          <p:nvSpPr>
            <p:cNvPr id="8315" name="Google Shape;8315;p8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8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4" name="Google Shape;8324;p83"/>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25" name="Google Shape;8325;p83"/>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29" name="Shape 8329"/>
        <p:cNvGrpSpPr/>
        <p:nvPr/>
      </p:nvGrpSpPr>
      <p:grpSpPr>
        <a:xfrm>
          <a:off x="0" y="0"/>
          <a:ext cx="0" cy="0"/>
          <a:chOff x="0" y="0"/>
          <a:chExt cx="0" cy="0"/>
        </a:xfrm>
      </p:grpSpPr>
      <p:grpSp>
        <p:nvGrpSpPr>
          <p:cNvPr id="8330" name="Google Shape;8330;p84"/>
          <p:cNvGrpSpPr/>
          <p:nvPr/>
        </p:nvGrpSpPr>
        <p:grpSpPr>
          <a:xfrm>
            <a:off x="885675" y="1386849"/>
            <a:ext cx="276003" cy="357300"/>
            <a:chOff x="-50469125" y="3183175"/>
            <a:chExt cx="233150" cy="301825"/>
          </a:xfrm>
        </p:grpSpPr>
        <p:sp>
          <p:nvSpPr>
            <p:cNvPr id="8331" name="Google Shape;8331;p8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84"/>
          <p:cNvGrpSpPr/>
          <p:nvPr/>
        </p:nvGrpSpPr>
        <p:grpSpPr>
          <a:xfrm>
            <a:off x="845574" y="1822251"/>
            <a:ext cx="356205" cy="355288"/>
            <a:chOff x="-50504575" y="3550975"/>
            <a:chExt cx="300900" cy="300125"/>
          </a:xfrm>
        </p:grpSpPr>
        <p:sp>
          <p:nvSpPr>
            <p:cNvPr id="8335" name="Google Shape;8335;p8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84"/>
          <p:cNvGrpSpPr/>
          <p:nvPr/>
        </p:nvGrpSpPr>
        <p:grpSpPr>
          <a:xfrm>
            <a:off x="845574" y="2260493"/>
            <a:ext cx="356205" cy="354341"/>
            <a:chOff x="-50503000" y="3921175"/>
            <a:chExt cx="300900" cy="299325"/>
          </a:xfrm>
        </p:grpSpPr>
        <p:sp>
          <p:nvSpPr>
            <p:cNvPr id="8340" name="Google Shape;8340;p8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8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4"/>
          <p:cNvGrpSpPr/>
          <p:nvPr/>
        </p:nvGrpSpPr>
        <p:grpSpPr>
          <a:xfrm>
            <a:off x="3049627" y="1406411"/>
            <a:ext cx="355258" cy="356205"/>
            <a:chOff x="-48630025" y="3199700"/>
            <a:chExt cx="300100" cy="300900"/>
          </a:xfrm>
        </p:grpSpPr>
        <p:sp>
          <p:nvSpPr>
            <p:cNvPr id="8346" name="Google Shape;8346;p8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84"/>
          <p:cNvGrpSpPr/>
          <p:nvPr/>
        </p:nvGrpSpPr>
        <p:grpSpPr>
          <a:xfrm>
            <a:off x="3049627" y="1843707"/>
            <a:ext cx="355258" cy="355258"/>
            <a:chOff x="-48630025" y="3569100"/>
            <a:chExt cx="300100" cy="300100"/>
          </a:xfrm>
        </p:grpSpPr>
        <p:sp>
          <p:nvSpPr>
            <p:cNvPr id="8350" name="Google Shape;8350;p8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84"/>
          <p:cNvGrpSpPr/>
          <p:nvPr/>
        </p:nvGrpSpPr>
        <p:grpSpPr>
          <a:xfrm>
            <a:off x="3050101" y="2281003"/>
            <a:ext cx="354311" cy="353394"/>
            <a:chOff x="-48629225" y="3938500"/>
            <a:chExt cx="299300" cy="298525"/>
          </a:xfrm>
        </p:grpSpPr>
        <p:sp>
          <p:nvSpPr>
            <p:cNvPr id="8361" name="Google Shape;8361;p8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84"/>
          <p:cNvGrpSpPr/>
          <p:nvPr/>
        </p:nvGrpSpPr>
        <p:grpSpPr>
          <a:xfrm>
            <a:off x="1785504" y="2752344"/>
            <a:ext cx="311458" cy="354341"/>
            <a:chOff x="-46762575" y="3200500"/>
            <a:chExt cx="263100" cy="299325"/>
          </a:xfrm>
        </p:grpSpPr>
        <p:sp>
          <p:nvSpPr>
            <p:cNvPr id="8366" name="Google Shape;8366;p8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84"/>
          <p:cNvGrpSpPr/>
          <p:nvPr/>
        </p:nvGrpSpPr>
        <p:grpSpPr>
          <a:xfrm>
            <a:off x="1763589" y="3211066"/>
            <a:ext cx="355288" cy="312375"/>
            <a:chOff x="-46779900" y="3588000"/>
            <a:chExt cx="300125" cy="263875"/>
          </a:xfrm>
        </p:grpSpPr>
        <p:sp>
          <p:nvSpPr>
            <p:cNvPr id="8372" name="Google Shape;8372;p8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4"/>
          <p:cNvGrpSpPr/>
          <p:nvPr/>
        </p:nvGrpSpPr>
        <p:grpSpPr>
          <a:xfrm>
            <a:off x="1764062" y="3625988"/>
            <a:ext cx="354341" cy="353394"/>
            <a:chOff x="-46779100" y="3938500"/>
            <a:chExt cx="299325" cy="298525"/>
          </a:xfrm>
        </p:grpSpPr>
        <p:sp>
          <p:nvSpPr>
            <p:cNvPr id="8377" name="Google Shape;8377;p8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84"/>
          <p:cNvGrpSpPr/>
          <p:nvPr/>
        </p:nvGrpSpPr>
        <p:grpSpPr>
          <a:xfrm>
            <a:off x="3971800" y="2758855"/>
            <a:ext cx="355258" cy="355288"/>
            <a:chOff x="-44924250" y="3206000"/>
            <a:chExt cx="300100" cy="300125"/>
          </a:xfrm>
        </p:grpSpPr>
        <p:sp>
          <p:nvSpPr>
            <p:cNvPr id="8380" name="Google Shape;8380;p8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84"/>
          <p:cNvGrpSpPr/>
          <p:nvPr/>
        </p:nvGrpSpPr>
        <p:grpSpPr>
          <a:xfrm>
            <a:off x="1286286" y="1386849"/>
            <a:ext cx="355258" cy="355258"/>
            <a:chOff x="-50134375" y="3183175"/>
            <a:chExt cx="300100" cy="300100"/>
          </a:xfrm>
        </p:grpSpPr>
        <p:sp>
          <p:nvSpPr>
            <p:cNvPr id="8386" name="Google Shape;8386;p8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8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84"/>
          <p:cNvGrpSpPr/>
          <p:nvPr/>
        </p:nvGrpSpPr>
        <p:grpSpPr>
          <a:xfrm>
            <a:off x="1286286" y="1822251"/>
            <a:ext cx="355258" cy="355288"/>
            <a:chOff x="-50134375" y="3550975"/>
            <a:chExt cx="300100" cy="300125"/>
          </a:xfrm>
        </p:grpSpPr>
        <p:sp>
          <p:nvSpPr>
            <p:cNvPr id="8397" name="Google Shape;8397;p8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84"/>
          <p:cNvGrpSpPr/>
          <p:nvPr/>
        </p:nvGrpSpPr>
        <p:grpSpPr>
          <a:xfrm>
            <a:off x="1286286" y="2259783"/>
            <a:ext cx="355258" cy="355051"/>
            <a:chOff x="-50134375" y="3920575"/>
            <a:chExt cx="300100" cy="299925"/>
          </a:xfrm>
        </p:grpSpPr>
        <p:sp>
          <p:nvSpPr>
            <p:cNvPr id="8400" name="Google Shape;8400;p8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4"/>
          <p:cNvGrpSpPr/>
          <p:nvPr/>
        </p:nvGrpSpPr>
        <p:grpSpPr>
          <a:xfrm>
            <a:off x="3497010" y="1407358"/>
            <a:ext cx="357123" cy="355258"/>
            <a:chOff x="-48262200" y="3200500"/>
            <a:chExt cx="301675" cy="300100"/>
          </a:xfrm>
        </p:grpSpPr>
        <p:sp>
          <p:nvSpPr>
            <p:cNvPr id="8404" name="Google Shape;8404;p8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4"/>
          <p:cNvGrpSpPr/>
          <p:nvPr/>
        </p:nvGrpSpPr>
        <p:grpSpPr>
          <a:xfrm>
            <a:off x="3526383" y="1844447"/>
            <a:ext cx="298377" cy="354519"/>
            <a:chOff x="-48233050" y="3569725"/>
            <a:chExt cx="252050" cy="299475"/>
          </a:xfrm>
        </p:grpSpPr>
        <p:sp>
          <p:nvSpPr>
            <p:cNvPr id="8414" name="Google Shape;8414;p8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84"/>
          <p:cNvGrpSpPr/>
          <p:nvPr/>
        </p:nvGrpSpPr>
        <p:grpSpPr>
          <a:xfrm>
            <a:off x="3550148" y="2278191"/>
            <a:ext cx="250847" cy="358070"/>
            <a:chOff x="-48216525" y="3936125"/>
            <a:chExt cx="211900" cy="302475"/>
          </a:xfrm>
        </p:grpSpPr>
        <p:sp>
          <p:nvSpPr>
            <p:cNvPr id="8418" name="Google Shape;8418;p8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84"/>
          <p:cNvGrpSpPr/>
          <p:nvPr/>
        </p:nvGrpSpPr>
        <p:grpSpPr>
          <a:xfrm>
            <a:off x="2205866" y="2753261"/>
            <a:ext cx="355258" cy="355288"/>
            <a:chOff x="-46410500" y="3201275"/>
            <a:chExt cx="300100" cy="300125"/>
          </a:xfrm>
        </p:grpSpPr>
        <p:sp>
          <p:nvSpPr>
            <p:cNvPr id="8423" name="Google Shape;8423;p8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4"/>
          <p:cNvGrpSpPr/>
          <p:nvPr/>
        </p:nvGrpSpPr>
        <p:grpSpPr>
          <a:xfrm>
            <a:off x="2205866" y="3188692"/>
            <a:ext cx="355258" cy="356205"/>
            <a:chOff x="-46409700" y="3569100"/>
            <a:chExt cx="300100" cy="300900"/>
          </a:xfrm>
        </p:grpSpPr>
        <p:sp>
          <p:nvSpPr>
            <p:cNvPr id="8429" name="Google Shape;8429;p8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4" name="Google Shape;8434;p84"/>
          <p:cNvGrpSpPr/>
          <p:nvPr/>
        </p:nvGrpSpPr>
        <p:grpSpPr>
          <a:xfrm>
            <a:off x="2193747" y="3624124"/>
            <a:ext cx="379497" cy="358070"/>
            <a:chOff x="-46422300" y="3936925"/>
            <a:chExt cx="320575" cy="302475"/>
          </a:xfrm>
        </p:grpSpPr>
        <p:sp>
          <p:nvSpPr>
            <p:cNvPr id="8435" name="Google Shape;8435;p8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84"/>
          <p:cNvGrpSpPr/>
          <p:nvPr/>
        </p:nvGrpSpPr>
        <p:grpSpPr>
          <a:xfrm>
            <a:off x="3971326" y="3178452"/>
            <a:ext cx="356205" cy="355258"/>
            <a:chOff x="-44914800" y="3560450"/>
            <a:chExt cx="300900" cy="300100"/>
          </a:xfrm>
        </p:grpSpPr>
        <p:sp>
          <p:nvSpPr>
            <p:cNvPr id="8438" name="Google Shape;8438;p8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8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84"/>
          <p:cNvGrpSpPr/>
          <p:nvPr/>
        </p:nvGrpSpPr>
        <p:grpSpPr>
          <a:xfrm>
            <a:off x="1726378" y="1387086"/>
            <a:ext cx="354311" cy="354104"/>
            <a:chOff x="-49764975" y="3183375"/>
            <a:chExt cx="299300" cy="299125"/>
          </a:xfrm>
        </p:grpSpPr>
        <p:sp>
          <p:nvSpPr>
            <p:cNvPr id="8444" name="Google Shape;8444;p8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8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3" name="Google Shape;8453;p84"/>
          <p:cNvGrpSpPr/>
          <p:nvPr/>
        </p:nvGrpSpPr>
        <p:grpSpPr>
          <a:xfrm>
            <a:off x="1726378" y="1822547"/>
            <a:ext cx="354311" cy="355909"/>
            <a:chOff x="-49764975" y="3551225"/>
            <a:chExt cx="299300" cy="300650"/>
          </a:xfrm>
        </p:grpSpPr>
        <p:sp>
          <p:nvSpPr>
            <p:cNvPr id="8454" name="Google Shape;8454;p8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8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84"/>
          <p:cNvGrpSpPr/>
          <p:nvPr/>
        </p:nvGrpSpPr>
        <p:grpSpPr>
          <a:xfrm>
            <a:off x="1724040" y="2259310"/>
            <a:ext cx="358987" cy="355525"/>
            <a:chOff x="-49766550" y="3920175"/>
            <a:chExt cx="303250" cy="300325"/>
          </a:xfrm>
        </p:grpSpPr>
        <p:sp>
          <p:nvSpPr>
            <p:cNvPr id="8466" name="Google Shape;8466;p8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4"/>
          <p:cNvGrpSpPr/>
          <p:nvPr/>
        </p:nvGrpSpPr>
        <p:grpSpPr>
          <a:xfrm>
            <a:off x="3939571" y="1407358"/>
            <a:ext cx="357123" cy="354341"/>
            <a:chOff x="-47892800" y="3200500"/>
            <a:chExt cx="301675" cy="299325"/>
          </a:xfrm>
        </p:grpSpPr>
        <p:sp>
          <p:nvSpPr>
            <p:cNvPr id="8471" name="Google Shape;8471;p8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84"/>
          <p:cNvGrpSpPr/>
          <p:nvPr/>
        </p:nvGrpSpPr>
        <p:grpSpPr>
          <a:xfrm>
            <a:off x="4003437" y="1843707"/>
            <a:ext cx="229391" cy="355258"/>
            <a:chOff x="-47839250" y="3569100"/>
            <a:chExt cx="193775" cy="300100"/>
          </a:xfrm>
        </p:grpSpPr>
        <p:sp>
          <p:nvSpPr>
            <p:cNvPr id="8478" name="Google Shape;8478;p8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8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4" name="Google Shape;8484;p84"/>
          <p:cNvGrpSpPr/>
          <p:nvPr/>
        </p:nvGrpSpPr>
        <p:grpSpPr>
          <a:xfrm>
            <a:off x="3940503" y="2280056"/>
            <a:ext cx="355258" cy="356205"/>
            <a:chOff x="-47892800" y="3937700"/>
            <a:chExt cx="300100" cy="300900"/>
          </a:xfrm>
        </p:grpSpPr>
        <p:sp>
          <p:nvSpPr>
            <p:cNvPr id="8485" name="Google Shape;8485;p8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84"/>
          <p:cNvGrpSpPr/>
          <p:nvPr/>
        </p:nvGrpSpPr>
        <p:grpSpPr>
          <a:xfrm>
            <a:off x="2645798" y="2773770"/>
            <a:ext cx="355258" cy="311458"/>
            <a:chOff x="-46042675" y="3218600"/>
            <a:chExt cx="300100" cy="263100"/>
          </a:xfrm>
        </p:grpSpPr>
        <p:sp>
          <p:nvSpPr>
            <p:cNvPr id="8494" name="Google Shape;8494;p8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8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84"/>
          <p:cNvGrpSpPr/>
          <p:nvPr/>
        </p:nvGrpSpPr>
        <p:grpSpPr>
          <a:xfrm>
            <a:off x="2645798" y="3188219"/>
            <a:ext cx="355258" cy="323118"/>
            <a:chOff x="-46042675" y="3568700"/>
            <a:chExt cx="300100" cy="272950"/>
          </a:xfrm>
        </p:grpSpPr>
        <p:sp>
          <p:nvSpPr>
            <p:cNvPr id="8501" name="Google Shape;8501;p8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4"/>
          <p:cNvGrpSpPr/>
          <p:nvPr/>
        </p:nvGrpSpPr>
        <p:grpSpPr>
          <a:xfrm>
            <a:off x="2687749" y="3625189"/>
            <a:ext cx="271357" cy="356057"/>
            <a:chOff x="-46007225" y="3937825"/>
            <a:chExt cx="229225" cy="300775"/>
          </a:xfrm>
        </p:grpSpPr>
        <p:sp>
          <p:nvSpPr>
            <p:cNvPr id="8506" name="Google Shape;8506;p8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8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84"/>
          <p:cNvGrpSpPr/>
          <p:nvPr/>
        </p:nvGrpSpPr>
        <p:grpSpPr>
          <a:xfrm>
            <a:off x="3993241" y="3615275"/>
            <a:ext cx="312375" cy="357596"/>
            <a:chOff x="-44895900" y="3929450"/>
            <a:chExt cx="263875" cy="302075"/>
          </a:xfrm>
        </p:grpSpPr>
        <p:sp>
          <p:nvSpPr>
            <p:cNvPr id="8517" name="Google Shape;8517;p8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8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3" name="Google Shape;8523;p84"/>
          <p:cNvGrpSpPr/>
          <p:nvPr/>
        </p:nvGrpSpPr>
        <p:grpSpPr>
          <a:xfrm>
            <a:off x="2167060" y="1398036"/>
            <a:ext cx="356205" cy="332885"/>
            <a:chOff x="-49397175" y="3192625"/>
            <a:chExt cx="300900" cy="281200"/>
          </a:xfrm>
        </p:grpSpPr>
        <p:sp>
          <p:nvSpPr>
            <p:cNvPr id="8524" name="Google Shape;8524;p8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8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84"/>
          <p:cNvGrpSpPr/>
          <p:nvPr/>
        </p:nvGrpSpPr>
        <p:grpSpPr>
          <a:xfrm>
            <a:off x="2193163" y="1822251"/>
            <a:ext cx="304000" cy="356205"/>
            <a:chOff x="-49375900" y="3550975"/>
            <a:chExt cx="256800" cy="300900"/>
          </a:xfrm>
        </p:grpSpPr>
        <p:sp>
          <p:nvSpPr>
            <p:cNvPr id="8532" name="Google Shape;8532;p8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4"/>
          <p:cNvGrpSpPr/>
          <p:nvPr/>
        </p:nvGrpSpPr>
        <p:grpSpPr>
          <a:xfrm>
            <a:off x="2188516" y="2259546"/>
            <a:ext cx="313293" cy="356205"/>
            <a:chOff x="-49378250" y="3920375"/>
            <a:chExt cx="264650" cy="300900"/>
          </a:xfrm>
        </p:grpSpPr>
        <p:sp>
          <p:nvSpPr>
            <p:cNvPr id="8544" name="Google Shape;8544;p8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84"/>
          <p:cNvGrpSpPr/>
          <p:nvPr/>
        </p:nvGrpSpPr>
        <p:grpSpPr>
          <a:xfrm>
            <a:off x="907504" y="2752344"/>
            <a:ext cx="312375" cy="357123"/>
            <a:chOff x="-47505300" y="3200500"/>
            <a:chExt cx="263875" cy="301675"/>
          </a:xfrm>
        </p:grpSpPr>
        <p:sp>
          <p:nvSpPr>
            <p:cNvPr id="8552" name="Google Shape;8552;p8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8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84"/>
          <p:cNvGrpSpPr/>
          <p:nvPr/>
        </p:nvGrpSpPr>
        <p:grpSpPr>
          <a:xfrm>
            <a:off x="885604" y="3188692"/>
            <a:ext cx="356176" cy="355051"/>
            <a:chOff x="-47524975" y="3569100"/>
            <a:chExt cx="300875" cy="299925"/>
          </a:xfrm>
        </p:grpSpPr>
        <p:sp>
          <p:nvSpPr>
            <p:cNvPr id="8566" name="Google Shape;8566;p8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84"/>
          <p:cNvGrpSpPr/>
          <p:nvPr/>
        </p:nvGrpSpPr>
        <p:grpSpPr>
          <a:xfrm>
            <a:off x="886062" y="3667954"/>
            <a:ext cx="355258" cy="270410"/>
            <a:chOff x="-47523400" y="3973950"/>
            <a:chExt cx="300100" cy="228425"/>
          </a:xfrm>
        </p:grpSpPr>
        <p:sp>
          <p:nvSpPr>
            <p:cNvPr id="8572" name="Google Shape;8572;p8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84"/>
          <p:cNvGrpSpPr/>
          <p:nvPr/>
        </p:nvGrpSpPr>
        <p:grpSpPr>
          <a:xfrm>
            <a:off x="3091183" y="2750953"/>
            <a:ext cx="354341" cy="357596"/>
            <a:chOff x="-45673275" y="3199325"/>
            <a:chExt cx="299325" cy="302075"/>
          </a:xfrm>
        </p:grpSpPr>
        <p:sp>
          <p:nvSpPr>
            <p:cNvPr id="8578" name="Google Shape;8578;p8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84"/>
          <p:cNvGrpSpPr/>
          <p:nvPr/>
        </p:nvGrpSpPr>
        <p:grpSpPr>
          <a:xfrm>
            <a:off x="3090251" y="3209202"/>
            <a:ext cx="356205" cy="314240"/>
            <a:chOff x="-45674075" y="3586425"/>
            <a:chExt cx="300900" cy="265450"/>
          </a:xfrm>
        </p:grpSpPr>
        <p:sp>
          <p:nvSpPr>
            <p:cNvPr id="8582" name="Google Shape;8582;p8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84"/>
          <p:cNvGrpSpPr/>
          <p:nvPr/>
        </p:nvGrpSpPr>
        <p:grpSpPr>
          <a:xfrm>
            <a:off x="3091183" y="3625041"/>
            <a:ext cx="354341" cy="356205"/>
            <a:chOff x="-45673275" y="3937700"/>
            <a:chExt cx="299325" cy="300900"/>
          </a:xfrm>
        </p:grpSpPr>
        <p:sp>
          <p:nvSpPr>
            <p:cNvPr id="8585" name="Google Shape;8585;p8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84"/>
          <p:cNvGrpSpPr/>
          <p:nvPr/>
        </p:nvGrpSpPr>
        <p:grpSpPr>
          <a:xfrm>
            <a:off x="2205349" y="4117825"/>
            <a:ext cx="356205" cy="356205"/>
            <a:chOff x="-44512325" y="3176075"/>
            <a:chExt cx="300900" cy="300900"/>
          </a:xfrm>
        </p:grpSpPr>
        <p:sp>
          <p:nvSpPr>
            <p:cNvPr id="8592" name="Google Shape;8592;p8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4"/>
          <p:cNvGrpSpPr/>
          <p:nvPr/>
        </p:nvGrpSpPr>
        <p:grpSpPr>
          <a:xfrm>
            <a:off x="2608689" y="1386849"/>
            <a:ext cx="354341" cy="354341"/>
            <a:chOff x="-49027775" y="3183175"/>
            <a:chExt cx="299325" cy="299325"/>
          </a:xfrm>
        </p:grpSpPr>
        <p:sp>
          <p:nvSpPr>
            <p:cNvPr id="8596" name="Google Shape;8596;p8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8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8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84"/>
          <p:cNvGrpSpPr/>
          <p:nvPr/>
        </p:nvGrpSpPr>
        <p:grpSpPr>
          <a:xfrm>
            <a:off x="2608230" y="1822251"/>
            <a:ext cx="355258" cy="357152"/>
            <a:chOff x="-49027775" y="3550975"/>
            <a:chExt cx="300100" cy="301700"/>
          </a:xfrm>
        </p:grpSpPr>
        <p:sp>
          <p:nvSpPr>
            <p:cNvPr id="8601" name="Google Shape;8601;p8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8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8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4"/>
          <p:cNvGrpSpPr/>
          <p:nvPr/>
        </p:nvGrpSpPr>
        <p:grpSpPr>
          <a:xfrm>
            <a:off x="2606306" y="2259310"/>
            <a:ext cx="359106" cy="355525"/>
            <a:chOff x="-49031025" y="3920175"/>
            <a:chExt cx="303350" cy="300325"/>
          </a:xfrm>
        </p:grpSpPr>
        <p:sp>
          <p:nvSpPr>
            <p:cNvPr id="8612" name="Google Shape;8612;p8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4"/>
          <p:cNvGrpSpPr/>
          <p:nvPr/>
        </p:nvGrpSpPr>
        <p:grpSpPr>
          <a:xfrm>
            <a:off x="1322411" y="2752344"/>
            <a:ext cx="356176" cy="354341"/>
            <a:chOff x="-47155575" y="3200500"/>
            <a:chExt cx="300875" cy="299325"/>
          </a:xfrm>
        </p:grpSpPr>
        <p:sp>
          <p:nvSpPr>
            <p:cNvPr id="8619" name="Google Shape;8619;p8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84"/>
          <p:cNvGrpSpPr/>
          <p:nvPr/>
        </p:nvGrpSpPr>
        <p:grpSpPr>
          <a:xfrm>
            <a:off x="1322870" y="3188692"/>
            <a:ext cx="355258" cy="355258"/>
            <a:chOff x="-47154800" y="3569100"/>
            <a:chExt cx="300100" cy="300100"/>
          </a:xfrm>
        </p:grpSpPr>
        <p:sp>
          <p:nvSpPr>
            <p:cNvPr id="8626" name="Google Shape;8626;p8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84"/>
          <p:cNvGrpSpPr/>
          <p:nvPr/>
        </p:nvGrpSpPr>
        <p:grpSpPr>
          <a:xfrm>
            <a:off x="1323343" y="3626905"/>
            <a:ext cx="354311" cy="353423"/>
            <a:chOff x="-47154000" y="3939275"/>
            <a:chExt cx="299300" cy="298550"/>
          </a:xfrm>
        </p:grpSpPr>
        <p:sp>
          <p:nvSpPr>
            <p:cNvPr id="8633" name="Google Shape;8633;p8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84"/>
          <p:cNvGrpSpPr/>
          <p:nvPr/>
        </p:nvGrpSpPr>
        <p:grpSpPr>
          <a:xfrm>
            <a:off x="3548633" y="2752344"/>
            <a:ext cx="312375" cy="354341"/>
            <a:chOff x="-45286550" y="3200500"/>
            <a:chExt cx="263875" cy="299325"/>
          </a:xfrm>
        </p:grpSpPr>
        <p:sp>
          <p:nvSpPr>
            <p:cNvPr id="8638" name="Google Shape;8638;p8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84"/>
          <p:cNvGrpSpPr/>
          <p:nvPr/>
        </p:nvGrpSpPr>
        <p:grpSpPr>
          <a:xfrm>
            <a:off x="3548633" y="3189639"/>
            <a:ext cx="312375" cy="354311"/>
            <a:chOff x="-45286550" y="3569900"/>
            <a:chExt cx="263875" cy="299300"/>
          </a:xfrm>
        </p:grpSpPr>
        <p:sp>
          <p:nvSpPr>
            <p:cNvPr id="8642" name="Google Shape;8642;p8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8" name="Google Shape;8648;p84"/>
          <p:cNvGrpSpPr/>
          <p:nvPr/>
        </p:nvGrpSpPr>
        <p:grpSpPr>
          <a:xfrm>
            <a:off x="3559820" y="3625988"/>
            <a:ext cx="290001" cy="355258"/>
            <a:chOff x="-45277900" y="3938500"/>
            <a:chExt cx="244975" cy="300100"/>
          </a:xfrm>
        </p:grpSpPr>
        <p:sp>
          <p:nvSpPr>
            <p:cNvPr id="8649" name="Google Shape;8649;p8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84"/>
          <p:cNvGrpSpPr/>
          <p:nvPr/>
        </p:nvGrpSpPr>
        <p:grpSpPr>
          <a:xfrm>
            <a:off x="2645769" y="4095090"/>
            <a:ext cx="355258" cy="355258"/>
            <a:chOff x="-44502875" y="3576975"/>
            <a:chExt cx="300100" cy="300100"/>
          </a:xfrm>
        </p:grpSpPr>
        <p:sp>
          <p:nvSpPr>
            <p:cNvPr id="8654" name="Google Shape;8654;p8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84"/>
          <p:cNvGrpSpPr/>
          <p:nvPr/>
        </p:nvGrpSpPr>
        <p:grpSpPr>
          <a:xfrm>
            <a:off x="4858981" y="1820745"/>
            <a:ext cx="356196" cy="354670"/>
            <a:chOff x="-13946200" y="3647075"/>
            <a:chExt cx="353650" cy="352100"/>
          </a:xfrm>
        </p:grpSpPr>
        <p:sp>
          <p:nvSpPr>
            <p:cNvPr id="8658" name="Google Shape;8658;p8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4"/>
          <p:cNvGrpSpPr/>
          <p:nvPr/>
        </p:nvGrpSpPr>
        <p:grpSpPr>
          <a:xfrm>
            <a:off x="6642374" y="1380228"/>
            <a:ext cx="357002" cy="354267"/>
            <a:chOff x="-12163025" y="3214275"/>
            <a:chExt cx="354450" cy="351700"/>
          </a:xfrm>
        </p:grpSpPr>
        <p:sp>
          <p:nvSpPr>
            <p:cNvPr id="8665" name="Google Shape;8665;p8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4"/>
          <p:cNvGrpSpPr/>
          <p:nvPr/>
        </p:nvGrpSpPr>
        <p:grpSpPr>
          <a:xfrm>
            <a:off x="6643154" y="1819965"/>
            <a:ext cx="355441" cy="356232"/>
            <a:chOff x="-12160675" y="3647875"/>
            <a:chExt cx="352900" cy="353650"/>
          </a:xfrm>
        </p:grpSpPr>
        <p:sp>
          <p:nvSpPr>
            <p:cNvPr id="8669" name="Google Shape;8669;p8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8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84"/>
          <p:cNvGrpSpPr/>
          <p:nvPr/>
        </p:nvGrpSpPr>
        <p:grpSpPr>
          <a:xfrm>
            <a:off x="6653870" y="2264421"/>
            <a:ext cx="354635" cy="356232"/>
            <a:chOff x="-12160675" y="4081850"/>
            <a:chExt cx="352100" cy="353650"/>
          </a:xfrm>
        </p:grpSpPr>
        <p:sp>
          <p:nvSpPr>
            <p:cNvPr id="8677" name="Google Shape;8677;p8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84"/>
          <p:cNvGrpSpPr/>
          <p:nvPr/>
        </p:nvGrpSpPr>
        <p:grpSpPr>
          <a:xfrm>
            <a:off x="4858836" y="2738864"/>
            <a:ext cx="355416" cy="355652"/>
            <a:chOff x="-10391650" y="3180600"/>
            <a:chExt cx="352875" cy="353075"/>
          </a:xfrm>
        </p:grpSpPr>
        <p:sp>
          <p:nvSpPr>
            <p:cNvPr id="8684" name="Google Shape;8684;p8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84"/>
          <p:cNvGrpSpPr/>
          <p:nvPr/>
        </p:nvGrpSpPr>
        <p:grpSpPr>
          <a:xfrm>
            <a:off x="4858835" y="3215662"/>
            <a:ext cx="354635" cy="353890"/>
            <a:chOff x="-10390875" y="3616350"/>
            <a:chExt cx="352100" cy="351325"/>
          </a:xfrm>
        </p:grpSpPr>
        <p:sp>
          <p:nvSpPr>
            <p:cNvPr id="8691" name="Google Shape;8691;p8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84"/>
          <p:cNvGrpSpPr/>
          <p:nvPr/>
        </p:nvGrpSpPr>
        <p:grpSpPr>
          <a:xfrm>
            <a:off x="7525810" y="2740327"/>
            <a:ext cx="312585" cy="354670"/>
            <a:chOff x="-10370400" y="4049550"/>
            <a:chExt cx="310350" cy="352100"/>
          </a:xfrm>
        </p:grpSpPr>
        <p:sp>
          <p:nvSpPr>
            <p:cNvPr id="8695" name="Google Shape;8695;p8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84"/>
          <p:cNvGrpSpPr/>
          <p:nvPr/>
        </p:nvGrpSpPr>
        <p:grpSpPr>
          <a:xfrm>
            <a:off x="6630066" y="2739268"/>
            <a:ext cx="379236" cy="354847"/>
            <a:chOff x="-8674650" y="3210975"/>
            <a:chExt cx="376525" cy="352275"/>
          </a:xfrm>
        </p:grpSpPr>
        <p:sp>
          <p:nvSpPr>
            <p:cNvPr id="8701" name="Google Shape;8701;p8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8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84"/>
          <p:cNvGrpSpPr/>
          <p:nvPr/>
        </p:nvGrpSpPr>
        <p:grpSpPr>
          <a:xfrm>
            <a:off x="5301563" y="1820745"/>
            <a:ext cx="356221" cy="354670"/>
            <a:chOff x="-13512225" y="3647075"/>
            <a:chExt cx="353675" cy="352100"/>
          </a:xfrm>
        </p:grpSpPr>
        <p:sp>
          <p:nvSpPr>
            <p:cNvPr id="8708" name="Google Shape;8708;p8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8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84"/>
          <p:cNvGrpSpPr/>
          <p:nvPr/>
        </p:nvGrpSpPr>
        <p:grpSpPr>
          <a:xfrm>
            <a:off x="5311876" y="2264811"/>
            <a:ext cx="356221" cy="355451"/>
            <a:chOff x="-13512225" y="4080275"/>
            <a:chExt cx="353675" cy="352875"/>
          </a:xfrm>
        </p:grpSpPr>
        <p:sp>
          <p:nvSpPr>
            <p:cNvPr id="8719" name="Google Shape;8719;p8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4"/>
          <p:cNvGrpSpPr/>
          <p:nvPr/>
        </p:nvGrpSpPr>
        <p:grpSpPr>
          <a:xfrm>
            <a:off x="7084956" y="1412172"/>
            <a:ext cx="356196" cy="290379"/>
            <a:chOff x="-11728250" y="3245400"/>
            <a:chExt cx="353650" cy="288275"/>
          </a:xfrm>
        </p:grpSpPr>
        <p:sp>
          <p:nvSpPr>
            <p:cNvPr id="8731" name="Google Shape;8731;p8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6" name="Google Shape;8736;p84"/>
          <p:cNvGrpSpPr/>
          <p:nvPr/>
        </p:nvGrpSpPr>
        <p:grpSpPr>
          <a:xfrm>
            <a:off x="7117464" y="2264811"/>
            <a:ext cx="311804" cy="355451"/>
            <a:chOff x="-11703850" y="4081850"/>
            <a:chExt cx="309575" cy="352875"/>
          </a:xfrm>
        </p:grpSpPr>
        <p:sp>
          <p:nvSpPr>
            <p:cNvPr id="8737" name="Google Shape;8737;p8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4"/>
          <p:cNvGrpSpPr/>
          <p:nvPr/>
        </p:nvGrpSpPr>
        <p:grpSpPr>
          <a:xfrm>
            <a:off x="5306120" y="2738964"/>
            <a:ext cx="357002" cy="355451"/>
            <a:chOff x="-9958475" y="3180025"/>
            <a:chExt cx="354450" cy="352875"/>
          </a:xfrm>
        </p:grpSpPr>
        <p:sp>
          <p:nvSpPr>
            <p:cNvPr id="8746" name="Google Shape;8746;p8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84"/>
          <p:cNvGrpSpPr/>
          <p:nvPr/>
        </p:nvGrpSpPr>
        <p:grpSpPr>
          <a:xfrm>
            <a:off x="5315247" y="3214945"/>
            <a:ext cx="337966" cy="355325"/>
            <a:chOff x="-9949025" y="3615575"/>
            <a:chExt cx="335550" cy="352750"/>
          </a:xfrm>
        </p:grpSpPr>
        <p:sp>
          <p:nvSpPr>
            <p:cNvPr id="8750" name="Google Shape;8750;p8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84"/>
          <p:cNvGrpSpPr/>
          <p:nvPr/>
        </p:nvGrpSpPr>
        <p:grpSpPr>
          <a:xfrm>
            <a:off x="7950093" y="2738451"/>
            <a:ext cx="360175" cy="358423"/>
            <a:chOff x="-9961625" y="4048175"/>
            <a:chExt cx="357600" cy="355825"/>
          </a:xfrm>
        </p:grpSpPr>
        <p:sp>
          <p:nvSpPr>
            <p:cNvPr id="8754" name="Google Shape;8754;p8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0" name="Google Shape;8760;p84"/>
          <p:cNvGrpSpPr/>
          <p:nvPr/>
        </p:nvGrpSpPr>
        <p:grpSpPr>
          <a:xfrm>
            <a:off x="6636814" y="3213963"/>
            <a:ext cx="364959" cy="357289"/>
            <a:chOff x="-8680950" y="3624225"/>
            <a:chExt cx="362350" cy="354700"/>
          </a:xfrm>
        </p:grpSpPr>
        <p:sp>
          <p:nvSpPr>
            <p:cNvPr id="8761" name="Google Shape;8761;p8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8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84"/>
          <p:cNvGrpSpPr/>
          <p:nvPr/>
        </p:nvGrpSpPr>
        <p:grpSpPr>
          <a:xfrm>
            <a:off x="5773058" y="1379624"/>
            <a:ext cx="313365" cy="355476"/>
            <a:chOff x="-13056975" y="3212300"/>
            <a:chExt cx="311125" cy="352900"/>
          </a:xfrm>
        </p:grpSpPr>
        <p:sp>
          <p:nvSpPr>
            <p:cNvPr id="8768" name="Google Shape;8768;p8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4"/>
          <p:cNvGrpSpPr/>
          <p:nvPr/>
        </p:nvGrpSpPr>
        <p:grpSpPr>
          <a:xfrm>
            <a:off x="5750446" y="1820418"/>
            <a:ext cx="358588" cy="355325"/>
            <a:chOff x="-13077450" y="3647075"/>
            <a:chExt cx="356025" cy="352750"/>
          </a:xfrm>
        </p:grpSpPr>
        <p:sp>
          <p:nvSpPr>
            <p:cNvPr id="8773" name="Google Shape;8773;p8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4"/>
          <p:cNvGrpSpPr/>
          <p:nvPr/>
        </p:nvGrpSpPr>
        <p:grpSpPr>
          <a:xfrm>
            <a:off x="5761552" y="2264018"/>
            <a:ext cx="357002" cy="357037"/>
            <a:chOff x="-13079025" y="4079475"/>
            <a:chExt cx="354450" cy="354450"/>
          </a:xfrm>
        </p:grpSpPr>
        <p:sp>
          <p:nvSpPr>
            <p:cNvPr id="8777" name="Google Shape;8777;p8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84"/>
          <p:cNvGrpSpPr/>
          <p:nvPr/>
        </p:nvGrpSpPr>
        <p:grpSpPr>
          <a:xfrm>
            <a:off x="7534619" y="1380027"/>
            <a:ext cx="356221" cy="354670"/>
            <a:chOff x="-11292700" y="3213875"/>
            <a:chExt cx="353675" cy="352100"/>
          </a:xfrm>
        </p:grpSpPr>
        <p:sp>
          <p:nvSpPr>
            <p:cNvPr id="8782" name="Google Shape;8782;p8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84"/>
          <p:cNvGrpSpPr/>
          <p:nvPr/>
        </p:nvGrpSpPr>
        <p:grpSpPr>
          <a:xfrm>
            <a:off x="7528677" y="1819965"/>
            <a:ext cx="368106" cy="356232"/>
            <a:chOff x="-11299000" y="3647875"/>
            <a:chExt cx="365475" cy="353650"/>
          </a:xfrm>
        </p:grpSpPr>
        <p:sp>
          <p:nvSpPr>
            <p:cNvPr id="8790" name="Google Shape;8790;p8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84"/>
          <p:cNvGrpSpPr/>
          <p:nvPr/>
        </p:nvGrpSpPr>
        <p:grpSpPr>
          <a:xfrm>
            <a:off x="7544139" y="2275916"/>
            <a:ext cx="357808" cy="333240"/>
            <a:chOff x="-11295075" y="4092875"/>
            <a:chExt cx="355250" cy="330825"/>
          </a:xfrm>
        </p:grpSpPr>
        <p:sp>
          <p:nvSpPr>
            <p:cNvPr id="8797" name="Google Shape;8797;p8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84"/>
          <p:cNvGrpSpPr/>
          <p:nvPr/>
        </p:nvGrpSpPr>
        <p:grpSpPr>
          <a:xfrm>
            <a:off x="5769739" y="2738964"/>
            <a:ext cx="312585" cy="355451"/>
            <a:chOff x="-9500075" y="3180800"/>
            <a:chExt cx="310350" cy="352875"/>
          </a:xfrm>
        </p:grpSpPr>
        <p:sp>
          <p:nvSpPr>
            <p:cNvPr id="8803" name="Google Shape;8803;p8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8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8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84"/>
          <p:cNvGrpSpPr/>
          <p:nvPr/>
        </p:nvGrpSpPr>
        <p:grpSpPr>
          <a:xfrm>
            <a:off x="5747530" y="3214479"/>
            <a:ext cx="356221" cy="356257"/>
            <a:chOff x="-9523700" y="3614000"/>
            <a:chExt cx="353675" cy="353675"/>
          </a:xfrm>
        </p:grpSpPr>
        <p:sp>
          <p:nvSpPr>
            <p:cNvPr id="8813" name="Google Shape;8813;p8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84"/>
          <p:cNvGrpSpPr/>
          <p:nvPr/>
        </p:nvGrpSpPr>
        <p:grpSpPr>
          <a:xfrm>
            <a:off x="7532481" y="3237121"/>
            <a:ext cx="356221" cy="354670"/>
            <a:chOff x="-9523700" y="4049550"/>
            <a:chExt cx="353675" cy="352100"/>
          </a:xfrm>
        </p:grpSpPr>
        <p:sp>
          <p:nvSpPr>
            <p:cNvPr id="8823" name="Google Shape;8823;p8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84"/>
          <p:cNvGrpSpPr/>
          <p:nvPr/>
        </p:nvGrpSpPr>
        <p:grpSpPr>
          <a:xfrm>
            <a:off x="7088596" y="3237094"/>
            <a:ext cx="357002" cy="311029"/>
            <a:chOff x="-8209150" y="3659675"/>
            <a:chExt cx="354450" cy="308775"/>
          </a:xfrm>
        </p:grpSpPr>
        <p:sp>
          <p:nvSpPr>
            <p:cNvPr id="8831" name="Google Shape;8831;p8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84"/>
          <p:cNvGrpSpPr/>
          <p:nvPr/>
        </p:nvGrpSpPr>
        <p:grpSpPr>
          <a:xfrm>
            <a:off x="6202157" y="2266007"/>
            <a:ext cx="356221" cy="353059"/>
            <a:chOff x="-12643475" y="4081850"/>
            <a:chExt cx="353675" cy="350500"/>
          </a:xfrm>
        </p:grpSpPr>
        <p:sp>
          <p:nvSpPr>
            <p:cNvPr id="8838" name="Google Shape;8838;p8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8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2" name="Google Shape;8842;p84"/>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3" name="Google Shape;8843;p84"/>
          <p:cNvGrpSpPr/>
          <p:nvPr/>
        </p:nvGrpSpPr>
        <p:grpSpPr>
          <a:xfrm>
            <a:off x="7984757" y="2275916"/>
            <a:ext cx="356221" cy="333240"/>
            <a:chOff x="-10858725" y="4092875"/>
            <a:chExt cx="353675" cy="330825"/>
          </a:xfrm>
        </p:grpSpPr>
        <p:sp>
          <p:nvSpPr>
            <p:cNvPr id="8844" name="Google Shape;8844;p8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8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84"/>
          <p:cNvGrpSpPr/>
          <p:nvPr/>
        </p:nvGrpSpPr>
        <p:grpSpPr>
          <a:xfrm>
            <a:off x="6243280" y="3214882"/>
            <a:ext cx="252278" cy="355451"/>
            <a:chOff x="-9039300" y="3614000"/>
            <a:chExt cx="250475" cy="352875"/>
          </a:xfrm>
        </p:grpSpPr>
        <p:sp>
          <p:nvSpPr>
            <p:cNvPr id="8851" name="Google Shape;8851;p8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4"/>
          <p:cNvGrpSpPr/>
          <p:nvPr/>
        </p:nvGrpSpPr>
        <p:grpSpPr>
          <a:xfrm>
            <a:off x="7975246" y="3237121"/>
            <a:ext cx="354635" cy="354670"/>
            <a:chOff x="-9088150" y="4049550"/>
            <a:chExt cx="352100" cy="352100"/>
          </a:xfrm>
        </p:grpSpPr>
        <p:sp>
          <p:nvSpPr>
            <p:cNvPr id="8854" name="Google Shape;8854;p8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84"/>
          <p:cNvGrpSpPr/>
          <p:nvPr/>
        </p:nvGrpSpPr>
        <p:grpSpPr>
          <a:xfrm>
            <a:off x="7109610" y="2739354"/>
            <a:ext cx="315757" cy="354670"/>
            <a:chOff x="-8191825" y="3174500"/>
            <a:chExt cx="313500" cy="352100"/>
          </a:xfrm>
        </p:grpSpPr>
        <p:sp>
          <p:nvSpPr>
            <p:cNvPr id="8861" name="Google Shape;8861;p8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4"/>
          <p:cNvGrpSpPr/>
          <p:nvPr/>
        </p:nvGrpSpPr>
        <p:grpSpPr>
          <a:xfrm>
            <a:off x="4858968" y="1379875"/>
            <a:ext cx="356221" cy="354973"/>
            <a:chOff x="-13947000" y="3212800"/>
            <a:chExt cx="353675" cy="352400"/>
          </a:xfrm>
        </p:grpSpPr>
        <p:sp>
          <p:nvSpPr>
            <p:cNvPr id="8865" name="Google Shape;8865;p8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7" name="Google Shape;8867;p84"/>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8" name="Google Shape;8868;p84"/>
          <p:cNvGrpSpPr/>
          <p:nvPr/>
        </p:nvGrpSpPr>
        <p:grpSpPr>
          <a:xfrm>
            <a:off x="5301563" y="1379233"/>
            <a:ext cx="356221" cy="356257"/>
            <a:chOff x="-13512225" y="3211525"/>
            <a:chExt cx="353675" cy="353675"/>
          </a:xfrm>
        </p:grpSpPr>
        <p:sp>
          <p:nvSpPr>
            <p:cNvPr id="8869" name="Google Shape;8869;p8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84"/>
          <p:cNvGrpSpPr/>
          <p:nvPr/>
        </p:nvGrpSpPr>
        <p:grpSpPr>
          <a:xfrm>
            <a:off x="6191845" y="1379624"/>
            <a:ext cx="356221" cy="355476"/>
            <a:chOff x="-12643475" y="3212300"/>
            <a:chExt cx="353675" cy="352900"/>
          </a:xfrm>
        </p:grpSpPr>
        <p:sp>
          <p:nvSpPr>
            <p:cNvPr id="8875" name="Google Shape;8875;p8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8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84"/>
          <p:cNvGrpSpPr/>
          <p:nvPr/>
        </p:nvGrpSpPr>
        <p:grpSpPr>
          <a:xfrm>
            <a:off x="6191845" y="1831398"/>
            <a:ext cx="356221" cy="333366"/>
            <a:chOff x="-12643475" y="3657325"/>
            <a:chExt cx="353675" cy="330950"/>
          </a:xfrm>
        </p:grpSpPr>
        <p:sp>
          <p:nvSpPr>
            <p:cNvPr id="8885" name="Google Shape;8885;p8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8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84"/>
          <p:cNvGrpSpPr/>
          <p:nvPr/>
        </p:nvGrpSpPr>
        <p:grpSpPr>
          <a:xfrm>
            <a:off x="7974847" y="1380027"/>
            <a:ext cx="355416" cy="354670"/>
            <a:chOff x="-10857925" y="3213875"/>
            <a:chExt cx="352875" cy="352100"/>
          </a:xfrm>
        </p:grpSpPr>
        <p:sp>
          <p:nvSpPr>
            <p:cNvPr id="8892" name="Google Shape;8892;p8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8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84"/>
          <p:cNvGrpSpPr/>
          <p:nvPr/>
        </p:nvGrpSpPr>
        <p:grpSpPr>
          <a:xfrm>
            <a:off x="6191762" y="2739455"/>
            <a:ext cx="356096" cy="354469"/>
            <a:chOff x="-9089725" y="3180200"/>
            <a:chExt cx="353550" cy="351900"/>
          </a:xfrm>
        </p:grpSpPr>
        <p:sp>
          <p:nvSpPr>
            <p:cNvPr id="8903" name="Google Shape;8903;p8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84"/>
          <p:cNvGrpSpPr/>
          <p:nvPr/>
        </p:nvGrpSpPr>
        <p:grpSpPr>
          <a:xfrm>
            <a:off x="7083760" y="1819260"/>
            <a:ext cx="358588" cy="357642"/>
            <a:chOff x="7083760" y="1971660"/>
            <a:chExt cx="358588" cy="357642"/>
          </a:xfrm>
        </p:grpSpPr>
        <p:sp>
          <p:nvSpPr>
            <p:cNvPr id="8906" name="Google Shape;8906;p8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8" name="Google Shape;8918;p84"/>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9" name="Google Shape;8919;p84"/>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23" name="Shape 8923"/>
        <p:cNvGrpSpPr/>
        <p:nvPr/>
      </p:nvGrpSpPr>
      <p:grpSpPr>
        <a:xfrm>
          <a:off x="0" y="0"/>
          <a:ext cx="0" cy="0"/>
          <a:chOff x="0" y="0"/>
          <a:chExt cx="0" cy="0"/>
        </a:xfrm>
      </p:grpSpPr>
      <p:sp>
        <p:nvSpPr>
          <p:cNvPr id="8924" name="Google Shape;8924;p8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5" name="Google Shape;8925;p85"/>
          <p:cNvGrpSpPr/>
          <p:nvPr/>
        </p:nvGrpSpPr>
        <p:grpSpPr>
          <a:xfrm>
            <a:off x="748855" y="2243507"/>
            <a:ext cx="452798" cy="449473"/>
            <a:chOff x="-21322300" y="3693325"/>
            <a:chExt cx="306400" cy="304150"/>
          </a:xfrm>
        </p:grpSpPr>
        <p:sp>
          <p:nvSpPr>
            <p:cNvPr id="8926" name="Google Shape;8926;p8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8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85"/>
          <p:cNvGrpSpPr/>
          <p:nvPr/>
        </p:nvGrpSpPr>
        <p:grpSpPr>
          <a:xfrm>
            <a:off x="748263" y="2810244"/>
            <a:ext cx="453980" cy="422540"/>
            <a:chOff x="-21322300" y="4077125"/>
            <a:chExt cx="307200" cy="285925"/>
          </a:xfrm>
        </p:grpSpPr>
        <p:sp>
          <p:nvSpPr>
            <p:cNvPr id="8931" name="Google Shape;8931;p8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85"/>
          <p:cNvGrpSpPr/>
          <p:nvPr/>
        </p:nvGrpSpPr>
        <p:grpSpPr>
          <a:xfrm>
            <a:off x="3525440" y="1689128"/>
            <a:ext cx="451653" cy="450212"/>
            <a:chOff x="-19394200" y="3333800"/>
            <a:chExt cx="305625" cy="304650"/>
          </a:xfrm>
        </p:grpSpPr>
        <p:sp>
          <p:nvSpPr>
            <p:cNvPr id="8944" name="Google Shape;8944;p8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8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8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5"/>
          <p:cNvGrpSpPr/>
          <p:nvPr/>
        </p:nvGrpSpPr>
        <p:grpSpPr>
          <a:xfrm>
            <a:off x="3524276" y="2243580"/>
            <a:ext cx="453980" cy="449325"/>
            <a:chOff x="-19396575" y="3708500"/>
            <a:chExt cx="307200" cy="304050"/>
          </a:xfrm>
        </p:grpSpPr>
        <p:sp>
          <p:nvSpPr>
            <p:cNvPr id="8954" name="Google Shape;8954;p8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5"/>
          <p:cNvGrpSpPr/>
          <p:nvPr/>
        </p:nvGrpSpPr>
        <p:grpSpPr>
          <a:xfrm>
            <a:off x="3518457" y="2796461"/>
            <a:ext cx="465618" cy="450101"/>
            <a:chOff x="-19394200" y="4084200"/>
            <a:chExt cx="315075" cy="304575"/>
          </a:xfrm>
        </p:grpSpPr>
        <p:sp>
          <p:nvSpPr>
            <p:cNvPr id="8958" name="Google Shape;8958;p8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85"/>
          <p:cNvGrpSpPr/>
          <p:nvPr/>
        </p:nvGrpSpPr>
        <p:grpSpPr>
          <a:xfrm>
            <a:off x="6324167" y="1689001"/>
            <a:ext cx="400447" cy="450470"/>
            <a:chOff x="-17526750" y="3309200"/>
            <a:chExt cx="270975" cy="304825"/>
          </a:xfrm>
        </p:grpSpPr>
        <p:sp>
          <p:nvSpPr>
            <p:cNvPr id="8965" name="Google Shape;8965;p8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5"/>
          <p:cNvGrpSpPr/>
          <p:nvPr/>
        </p:nvGrpSpPr>
        <p:grpSpPr>
          <a:xfrm>
            <a:off x="6300319" y="2244173"/>
            <a:ext cx="448143" cy="448143"/>
            <a:chOff x="-17542500" y="3684100"/>
            <a:chExt cx="303250" cy="303250"/>
          </a:xfrm>
        </p:grpSpPr>
        <p:sp>
          <p:nvSpPr>
            <p:cNvPr id="8971" name="Google Shape;8971;p8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85"/>
          <p:cNvGrpSpPr/>
          <p:nvPr/>
        </p:nvGrpSpPr>
        <p:grpSpPr>
          <a:xfrm>
            <a:off x="6299728" y="2810817"/>
            <a:ext cx="449325" cy="421395"/>
            <a:chOff x="-17542500" y="4068450"/>
            <a:chExt cx="304050" cy="285150"/>
          </a:xfrm>
        </p:grpSpPr>
        <p:sp>
          <p:nvSpPr>
            <p:cNvPr id="8979" name="Google Shape;8979;p8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8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5"/>
          <p:cNvGrpSpPr/>
          <p:nvPr/>
        </p:nvGrpSpPr>
        <p:grpSpPr>
          <a:xfrm>
            <a:off x="3530150" y="3342211"/>
            <a:ext cx="343404" cy="449325"/>
            <a:chOff x="-15652200" y="3335975"/>
            <a:chExt cx="232375" cy="304050"/>
          </a:xfrm>
        </p:grpSpPr>
        <p:sp>
          <p:nvSpPr>
            <p:cNvPr id="8986" name="Google Shape;8986;p8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8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8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85"/>
          <p:cNvGrpSpPr/>
          <p:nvPr/>
        </p:nvGrpSpPr>
        <p:grpSpPr>
          <a:xfrm>
            <a:off x="1304064" y="2243729"/>
            <a:ext cx="449325" cy="449030"/>
            <a:chOff x="-20945825" y="3692175"/>
            <a:chExt cx="304050" cy="303850"/>
          </a:xfrm>
        </p:grpSpPr>
        <p:sp>
          <p:nvSpPr>
            <p:cNvPr id="8996" name="Google Shape;8996;p8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8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8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0" name="Google Shape;9000;p85"/>
          <p:cNvGrpSpPr/>
          <p:nvPr/>
        </p:nvGrpSpPr>
        <p:grpSpPr>
          <a:xfrm>
            <a:off x="4110888" y="1689848"/>
            <a:ext cx="372516" cy="448771"/>
            <a:chOff x="-18994100" y="3334775"/>
            <a:chExt cx="252075" cy="303675"/>
          </a:xfrm>
        </p:grpSpPr>
        <p:sp>
          <p:nvSpPr>
            <p:cNvPr id="9001" name="Google Shape;9001;p8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5"/>
          <p:cNvGrpSpPr/>
          <p:nvPr/>
        </p:nvGrpSpPr>
        <p:grpSpPr>
          <a:xfrm>
            <a:off x="4125445" y="2244743"/>
            <a:ext cx="343404" cy="446998"/>
            <a:chOff x="-18983850" y="3710075"/>
            <a:chExt cx="232375" cy="302475"/>
          </a:xfrm>
        </p:grpSpPr>
        <p:sp>
          <p:nvSpPr>
            <p:cNvPr id="9006" name="Google Shape;9006;p8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85"/>
          <p:cNvGrpSpPr/>
          <p:nvPr/>
        </p:nvGrpSpPr>
        <p:grpSpPr>
          <a:xfrm>
            <a:off x="1303491" y="1689573"/>
            <a:ext cx="450470" cy="449325"/>
            <a:chOff x="-20946600" y="3317850"/>
            <a:chExt cx="304825" cy="304050"/>
          </a:xfrm>
        </p:grpSpPr>
        <p:sp>
          <p:nvSpPr>
            <p:cNvPr id="9011" name="Google Shape;9011;p8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8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85"/>
          <p:cNvGrpSpPr/>
          <p:nvPr/>
        </p:nvGrpSpPr>
        <p:grpSpPr>
          <a:xfrm>
            <a:off x="1329667" y="2797442"/>
            <a:ext cx="398119" cy="448143"/>
            <a:chOff x="-20930075" y="4066100"/>
            <a:chExt cx="269400" cy="303250"/>
          </a:xfrm>
        </p:grpSpPr>
        <p:sp>
          <p:nvSpPr>
            <p:cNvPr id="9015" name="Google Shape;9015;p8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85"/>
          <p:cNvGrpSpPr/>
          <p:nvPr/>
        </p:nvGrpSpPr>
        <p:grpSpPr>
          <a:xfrm>
            <a:off x="4071911" y="2797422"/>
            <a:ext cx="450470" cy="448180"/>
            <a:chOff x="-19020075" y="4084200"/>
            <a:chExt cx="304825" cy="303275"/>
          </a:xfrm>
        </p:grpSpPr>
        <p:sp>
          <p:nvSpPr>
            <p:cNvPr id="9018" name="Google Shape;9018;p8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8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8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5"/>
          <p:cNvGrpSpPr/>
          <p:nvPr/>
        </p:nvGrpSpPr>
        <p:grpSpPr>
          <a:xfrm>
            <a:off x="6889176" y="1689001"/>
            <a:ext cx="396937" cy="450470"/>
            <a:chOff x="-17149475" y="3309200"/>
            <a:chExt cx="268600" cy="304825"/>
          </a:xfrm>
        </p:grpSpPr>
        <p:sp>
          <p:nvSpPr>
            <p:cNvPr id="9028" name="Google Shape;9028;p8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85"/>
          <p:cNvGrpSpPr/>
          <p:nvPr/>
        </p:nvGrpSpPr>
        <p:grpSpPr>
          <a:xfrm>
            <a:off x="6862982" y="2258120"/>
            <a:ext cx="449325" cy="420249"/>
            <a:chOff x="-17168375" y="3692750"/>
            <a:chExt cx="304050" cy="284375"/>
          </a:xfrm>
        </p:grpSpPr>
        <p:sp>
          <p:nvSpPr>
            <p:cNvPr id="9031" name="Google Shape;9031;p8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8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8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8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85"/>
          <p:cNvGrpSpPr/>
          <p:nvPr/>
        </p:nvGrpSpPr>
        <p:grpSpPr>
          <a:xfrm>
            <a:off x="6859491" y="2796852"/>
            <a:ext cx="456308" cy="449325"/>
            <a:chOff x="-17170750" y="4058800"/>
            <a:chExt cx="308775" cy="304050"/>
          </a:xfrm>
        </p:grpSpPr>
        <p:sp>
          <p:nvSpPr>
            <p:cNvPr id="9039" name="Google Shape;9039;p8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8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8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8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8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8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85"/>
          <p:cNvGrpSpPr/>
          <p:nvPr/>
        </p:nvGrpSpPr>
        <p:grpSpPr>
          <a:xfrm>
            <a:off x="5721388" y="3343358"/>
            <a:ext cx="450470" cy="446998"/>
            <a:chOff x="-15688425" y="3707725"/>
            <a:chExt cx="304825" cy="302475"/>
          </a:xfrm>
        </p:grpSpPr>
        <p:sp>
          <p:nvSpPr>
            <p:cNvPr id="9057" name="Google Shape;9057;p8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85"/>
          <p:cNvGrpSpPr/>
          <p:nvPr/>
        </p:nvGrpSpPr>
        <p:grpSpPr>
          <a:xfrm>
            <a:off x="1865544" y="1690441"/>
            <a:ext cx="451653" cy="447589"/>
            <a:chOff x="-20572500" y="3319025"/>
            <a:chExt cx="305625" cy="302875"/>
          </a:xfrm>
        </p:grpSpPr>
        <p:sp>
          <p:nvSpPr>
            <p:cNvPr id="9064" name="Google Shape;9064;p8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5"/>
          <p:cNvGrpSpPr/>
          <p:nvPr/>
        </p:nvGrpSpPr>
        <p:grpSpPr>
          <a:xfrm>
            <a:off x="1866708" y="2305410"/>
            <a:ext cx="449325" cy="325670"/>
            <a:chOff x="-20571700" y="3722875"/>
            <a:chExt cx="304050" cy="220375"/>
          </a:xfrm>
        </p:grpSpPr>
        <p:sp>
          <p:nvSpPr>
            <p:cNvPr id="9067" name="Google Shape;9067;p8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85"/>
          <p:cNvGrpSpPr/>
          <p:nvPr/>
        </p:nvGrpSpPr>
        <p:grpSpPr>
          <a:xfrm>
            <a:off x="1866135" y="2796278"/>
            <a:ext cx="450470" cy="450470"/>
            <a:chOff x="-20571700" y="4066875"/>
            <a:chExt cx="304825" cy="304825"/>
          </a:xfrm>
        </p:grpSpPr>
        <p:sp>
          <p:nvSpPr>
            <p:cNvPr id="9075" name="Google Shape;9075;p8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85"/>
          <p:cNvGrpSpPr/>
          <p:nvPr/>
        </p:nvGrpSpPr>
        <p:grpSpPr>
          <a:xfrm>
            <a:off x="4632837" y="1688259"/>
            <a:ext cx="453980" cy="451948"/>
            <a:chOff x="-18645175" y="3334200"/>
            <a:chExt cx="307200" cy="305825"/>
          </a:xfrm>
        </p:grpSpPr>
        <p:sp>
          <p:nvSpPr>
            <p:cNvPr id="9082" name="Google Shape;9082;p8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8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8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85"/>
          <p:cNvGrpSpPr/>
          <p:nvPr/>
        </p:nvGrpSpPr>
        <p:grpSpPr>
          <a:xfrm>
            <a:off x="4633429" y="2242989"/>
            <a:ext cx="452798" cy="450507"/>
            <a:chOff x="-18645175" y="3708500"/>
            <a:chExt cx="306400" cy="304850"/>
          </a:xfrm>
        </p:grpSpPr>
        <p:sp>
          <p:nvSpPr>
            <p:cNvPr id="9088" name="Google Shape;9088;p8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8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8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8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85"/>
          <p:cNvGrpSpPr/>
          <p:nvPr/>
        </p:nvGrpSpPr>
        <p:grpSpPr>
          <a:xfrm>
            <a:off x="4631101" y="2795630"/>
            <a:ext cx="457453" cy="451763"/>
            <a:chOff x="-18647525" y="4082625"/>
            <a:chExt cx="309550" cy="305700"/>
          </a:xfrm>
        </p:grpSpPr>
        <p:sp>
          <p:nvSpPr>
            <p:cNvPr id="9096" name="Google Shape;9096;p8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85"/>
          <p:cNvGrpSpPr/>
          <p:nvPr/>
        </p:nvGrpSpPr>
        <p:grpSpPr>
          <a:xfrm>
            <a:off x="7441485" y="1689592"/>
            <a:ext cx="395755" cy="449288"/>
            <a:chOff x="-16775350" y="3309200"/>
            <a:chExt cx="267800" cy="304025"/>
          </a:xfrm>
        </p:grpSpPr>
        <p:sp>
          <p:nvSpPr>
            <p:cNvPr id="9101" name="Google Shape;9101;p8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85"/>
          <p:cNvGrpSpPr/>
          <p:nvPr/>
        </p:nvGrpSpPr>
        <p:grpSpPr>
          <a:xfrm>
            <a:off x="7441485" y="2241827"/>
            <a:ext cx="395755" cy="452835"/>
            <a:chOff x="-16775350" y="3683300"/>
            <a:chExt cx="267800" cy="306425"/>
          </a:xfrm>
        </p:grpSpPr>
        <p:sp>
          <p:nvSpPr>
            <p:cNvPr id="9105" name="Google Shape;9105;p8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5"/>
          <p:cNvGrpSpPr/>
          <p:nvPr/>
        </p:nvGrpSpPr>
        <p:grpSpPr>
          <a:xfrm>
            <a:off x="7413536" y="2796870"/>
            <a:ext cx="451653" cy="449288"/>
            <a:chOff x="-16794250" y="4058225"/>
            <a:chExt cx="305625" cy="304025"/>
          </a:xfrm>
        </p:grpSpPr>
        <p:sp>
          <p:nvSpPr>
            <p:cNvPr id="9109" name="Google Shape;9109;p8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8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8" name="Google Shape;9118;p8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9" name="Google Shape;9119;p85"/>
          <p:cNvGrpSpPr/>
          <p:nvPr/>
        </p:nvGrpSpPr>
        <p:grpSpPr>
          <a:xfrm>
            <a:off x="2414953" y="1689573"/>
            <a:ext cx="457453" cy="449325"/>
            <a:chOff x="-20199150" y="3317850"/>
            <a:chExt cx="309550" cy="304050"/>
          </a:xfrm>
        </p:grpSpPr>
        <p:sp>
          <p:nvSpPr>
            <p:cNvPr id="9120" name="Google Shape;9120;p8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8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8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85"/>
          <p:cNvGrpSpPr/>
          <p:nvPr/>
        </p:nvGrpSpPr>
        <p:grpSpPr>
          <a:xfrm>
            <a:off x="2417281" y="2242861"/>
            <a:ext cx="452798" cy="450766"/>
            <a:chOff x="-20199150" y="3693150"/>
            <a:chExt cx="306400" cy="305025"/>
          </a:xfrm>
        </p:grpSpPr>
        <p:sp>
          <p:nvSpPr>
            <p:cNvPr id="9128" name="Google Shape;9128;p8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8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8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85"/>
          <p:cNvGrpSpPr/>
          <p:nvPr/>
        </p:nvGrpSpPr>
        <p:grpSpPr>
          <a:xfrm>
            <a:off x="2417854" y="2795687"/>
            <a:ext cx="451653" cy="451653"/>
            <a:chOff x="-20197575" y="4066875"/>
            <a:chExt cx="305625" cy="305625"/>
          </a:xfrm>
        </p:grpSpPr>
        <p:sp>
          <p:nvSpPr>
            <p:cNvPr id="9135" name="Google Shape;9135;p8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8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85"/>
          <p:cNvGrpSpPr/>
          <p:nvPr/>
        </p:nvGrpSpPr>
        <p:grpSpPr>
          <a:xfrm>
            <a:off x="5200071" y="1687520"/>
            <a:ext cx="449325" cy="453426"/>
            <a:chOff x="-18271050" y="3333200"/>
            <a:chExt cx="304050" cy="306825"/>
          </a:xfrm>
        </p:grpSpPr>
        <p:sp>
          <p:nvSpPr>
            <p:cNvPr id="9144" name="Google Shape;9144;p8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9" name="Google Shape;9149;p85"/>
          <p:cNvGrpSpPr/>
          <p:nvPr/>
        </p:nvGrpSpPr>
        <p:grpSpPr>
          <a:xfrm>
            <a:off x="5200644" y="2244171"/>
            <a:ext cx="448180" cy="448143"/>
            <a:chOff x="-18270275" y="3710875"/>
            <a:chExt cx="303275" cy="303250"/>
          </a:xfrm>
        </p:grpSpPr>
        <p:sp>
          <p:nvSpPr>
            <p:cNvPr id="9150" name="Google Shape;9150;p8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85"/>
          <p:cNvGrpSpPr/>
          <p:nvPr/>
        </p:nvGrpSpPr>
        <p:grpSpPr>
          <a:xfrm>
            <a:off x="5254196" y="2797422"/>
            <a:ext cx="341076" cy="448180"/>
            <a:chOff x="-18234025" y="4084200"/>
            <a:chExt cx="230800" cy="303275"/>
          </a:xfrm>
        </p:grpSpPr>
        <p:sp>
          <p:nvSpPr>
            <p:cNvPr id="9157" name="Google Shape;9157;p8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85"/>
          <p:cNvGrpSpPr/>
          <p:nvPr/>
        </p:nvGrpSpPr>
        <p:grpSpPr>
          <a:xfrm>
            <a:off x="2366751" y="3341641"/>
            <a:ext cx="449325" cy="450470"/>
            <a:chOff x="-16419350" y="3308400"/>
            <a:chExt cx="304050" cy="304825"/>
          </a:xfrm>
        </p:grpSpPr>
        <p:sp>
          <p:nvSpPr>
            <p:cNvPr id="9161" name="Google Shape;9161;p8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8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85"/>
          <p:cNvGrpSpPr/>
          <p:nvPr/>
        </p:nvGrpSpPr>
        <p:grpSpPr>
          <a:xfrm>
            <a:off x="4638306" y="3340423"/>
            <a:ext cx="395755" cy="452872"/>
            <a:chOff x="-16401225" y="3683275"/>
            <a:chExt cx="267800" cy="306450"/>
          </a:xfrm>
        </p:grpSpPr>
        <p:sp>
          <p:nvSpPr>
            <p:cNvPr id="9169" name="Google Shape;9169;p8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8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8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5"/>
          <p:cNvGrpSpPr/>
          <p:nvPr/>
        </p:nvGrpSpPr>
        <p:grpSpPr>
          <a:xfrm>
            <a:off x="8003755" y="2797062"/>
            <a:ext cx="450470" cy="448180"/>
            <a:chOff x="-16419350" y="4058200"/>
            <a:chExt cx="304825" cy="303275"/>
          </a:xfrm>
        </p:grpSpPr>
        <p:sp>
          <p:nvSpPr>
            <p:cNvPr id="9177" name="Google Shape;9177;p8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5"/>
          <p:cNvGrpSpPr/>
          <p:nvPr/>
        </p:nvGrpSpPr>
        <p:grpSpPr>
          <a:xfrm>
            <a:off x="4030643" y="3343080"/>
            <a:ext cx="450507" cy="447589"/>
            <a:chOff x="-15296200" y="3326900"/>
            <a:chExt cx="304850" cy="302875"/>
          </a:xfrm>
        </p:grpSpPr>
        <p:sp>
          <p:nvSpPr>
            <p:cNvPr id="9185" name="Google Shape;9185;p8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8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8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85"/>
          <p:cNvGrpSpPr/>
          <p:nvPr/>
        </p:nvGrpSpPr>
        <p:grpSpPr>
          <a:xfrm>
            <a:off x="2946296" y="1706881"/>
            <a:ext cx="486566" cy="414708"/>
            <a:chOff x="-19835275" y="3330250"/>
            <a:chExt cx="329250" cy="280625"/>
          </a:xfrm>
        </p:grpSpPr>
        <p:sp>
          <p:nvSpPr>
            <p:cNvPr id="9191" name="Google Shape;9191;p8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5"/>
          <p:cNvGrpSpPr/>
          <p:nvPr/>
        </p:nvGrpSpPr>
        <p:grpSpPr>
          <a:xfrm>
            <a:off x="2964325" y="2243470"/>
            <a:ext cx="450507" cy="449547"/>
            <a:chOff x="-19822675" y="3692750"/>
            <a:chExt cx="304850" cy="304200"/>
          </a:xfrm>
        </p:grpSpPr>
        <p:sp>
          <p:nvSpPr>
            <p:cNvPr id="9195" name="Google Shape;9195;p8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85"/>
          <p:cNvGrpSpPr/>
          <p:nvPr/>
        </p:nvGrpSpPr>
        <p:grpSpPr>
          <a:xfrm>
            <a:off x="2964916" y="2796278"/>
            <a:ext cx="449325" cy="450470"/>
            <a:chOff x="-19822675" y="4066875"/>
            <a:chExt cx="304050" cy="304825"/>
          </a:xfrm>
        </p:grpSpPr>
        <p:sp>
          <p:nvSpPr>
            <p:cNvPr id="9201" name="Google Shape;9201;p8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8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8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85"/>
          <p:cNvGrpSpPr/>
          <p:nvPr/>
        </p:nvGrpSpPr>
        <p:grpSpPr>
          <a:xfrm>
            <a:off x="5773985" y="1689571"/>
            <a:ext cx="399302" cy="449325"/>
            <a:chOff x="-17878825" y="3334400"/>
            <a:chExt cx="270200" cy="304050"/>
          </a:xfrm>
        </p:grpSpPr>
        <p:sp>
          <p:nvSpPr>
            <p:cNvPr id="9208" name="Google Shape;9208;p8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8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85"/>
          <p:cNvGrpSpPr/>
          <p:nvPr/>
        </p:nvGrpSpPr>
        <p:grpSpPr>
          <a:xfrm>
            <a:off x="5747809" y="2242416"/>
            <a:ext cx="451653" cy="451653"/>
            <a:chOff x="-17896150" y="3709300"/>
            <a:chExt cx="305625" cy="305625"/>
          </a:xfrm>
        </p:grpSpPr>
        <p:sp>
          <p:nvSpPr>
            <p:cNvPr id="9216" name="Google Shape;9216;p8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8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8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85"/>
          <p:cNvGrpSpPr/>
          <p:nvPr/>
        </p:nvGrpSpPr>
        <p:grpSpPr>
          <a:xfrm>
            <a:off x="5775740" y="2795686"/>
            <a:ext cx="395792" cy="451653"/>
            <a:chOff x="-17878025" y="4082625"/>
            <a:chExt cx="267825" cy="305625"/>
          </a:xfrm>
        </p:grpSpPr>
        <p:sp>
          <p:nvSpPr>
            <p:cNvPr id="9221" name="Google Shape;9221;p8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8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8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85"/>
          <p:cNvGrpSpPr/>
          <p:nvPr/>
        </p:nvGrpSpPr>
        <p:grpSpPr>
          <a:xfrm>
            <a:off x="2919632" y="3355015"/>
            <a:ext cx="450507" cy="423722"/>
            <a:chOff x="-16044450" y="3317850"/>
            <a:chExt cx="304850" cy="286725"/>
          </a:xfrm>
        </p:grpSpPr>
        <p:sp>
          <p:nvSpPr>
            <p:cNvPr id="9229" name="Google Shape;9229;p8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3" name="Google Shape;9233;p8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4" name="Google Shape;9234;p85"/>
          <p:cNvGrpSpPr/>
          <p:nvPr/>
        </p:nvGrpSpPr>
        <p:grpSpPr>
          <a:xfrm>
            <a:off x="8042149" y="2243724"/>
            <a:ext cx="373662" cy="449030"/>
            <a:chOff x="-16018450" y="4058400"/>
            <a:chExt cx="252850" cy="303850"/>
          </a:xfrm>
        </p:grpSpPr>
        <p:sp>
          <p:nvSpPr>
            <p:cNvPr id="9235" name="Google Shape;9235;p8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9" name="Google Shape;9239;p8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5"/>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44" name="Shape 9244"/>
        <p:cNvGrpSpPr/>
        <p:nvPr/>
      </p:nvGrpSpPr>
      <p:grpSpPr>
        <a:xfrm>
          <a:off x="0" y="0"/>
          <a:ext cx="0" cy="0"/>
          <a:chOff x="0" y="0"/>
          <a:chExt cx="0" cy="0"/>
        </a:xfrm>
      </p:grpSpPr>
      <p:grpSp>
        <p:nvGrpSpPr>
          <p:cNvPr id="9245" name="Google Shape;9245;p86"/>
          <p:cNvGrpSpPr/>
          <p:nvPr/>
        </p:nvGrpSpPr>
        <p:grpSpPr>
          <a:xfrm>
            <a:off x="845901" y="1689241"/>
            <a:ext cx="442337" cy="419623"/>
            <a:chOff x="-6696925" y="3272575"/>
            <a:chExt cx="307200" cy="291425"/>
          </a:xfrm>
        </p:grpSpPr>
        <p:sp>
          <p:nvSpPr>
            <p:cNvPr id="9246" name="Google Shape;9246;p8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8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8" name="Google Shape;9248;p86"/>
          <p:cNvGrpSpPr/>
          <p:nvPr/>
        </p:nvGrpSpPr>
        <p:grpSpPr>
          <a:xfrm>
            <a:off x="845884" y="2204636"/>
            <a:ext cx="442373" cy="420775"/>
            <a:chOff x="-6690625" y="3631325"/>
            <a:chExt cx="307225" cy="292225"/>
          </a:xfrm>
        </p:grpSpPr>
        <p:sp>
          <p:nvSpPr>
            <p:cNvPr id="9249" name="Google Shape;9249;p8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86"/>
          <p:cNvGrpSpPr/>
          <p:nvPr/>
        </p:nvGrpSpPr>
        <p:grpSpPr>
          <a:xfrm>
            <a:off x="868005" y="2756972"/>
            <a:ext cx="421927" cy="419371"/>
            <a:chOff x="-6689825" y="3992050"/>
            <a:chExt cx="293025" cy="291250"/>
          </a:xfrm>
        </p:grpSpPr>
        <p:sp>
          <p:nvSpPr>
            <p:cNvPr id="9255" name="Google Shape;9255;p8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8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8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8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8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8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7" name="Google Shape;9267;p8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8" name="Google Shape;9268;p86"/>
          <p:cNvGrpSpPr/>
          <p:nvPr/>
        </p:nvGrpSpPr>
        <p:grpSpPr>
          <a:xfrm>
            <a:off x="3551317" y="2205192"/>
            <a:ext cx="423043" cy="419659"/>
            <a:chOff x="-4837325" y="3612425"/>
            <a:chExt cx="293800" cy="291450"/>
          </a:xfrm>
        </p:grpSpPr>
        <p:sp>
          <p:nvSpPr>
            <p:cNvPr id="9269" name="Google Shape;9269;p8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8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8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2" name="Google Shape;9272;p86"/>
          <p:cNvGrpSpPr/>
          <p:nvPr/>
        </p:nvGrpSpPr>
        <p:grpSpPr>
          <a:xfrm>
            <a:off x="3564349" y="2756826"/>
            <a:ext cx="420775" cy="419659"/>
            <a:chOff x="-4837325" y="3971575"/>
            <a:chExt cx="292225" cy="291450"/>
          </a:xfrm>
        </p:grpSpPr>
        <p:sp>
          <p:nvSpPr>
            <p:cNvPr id="9273" name="Google Shape;9273;p8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8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8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86"/>
          <p:cNvGrpSpPr/>
          <p:nvPr/>
        </p:nvGrpSpPr>
        <p:grpSpPr>
          <a:xfrm>
            <a:off x="6256364" y="1714185"/>
            <a:ext cx="430998" cy="369730"/>
            <a:chOff x="-3037625" y="3254850"/>
            <a:chExt cx="299325" cy="256775"/>
          </a:xfrm>
        </p:grpSpPr>
        <p:sp>
          <p:nvSpPr>
            <p:cNvPr id="9280" name="Google Shape;9280;p8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8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8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86"/>
          <p:cNvGrpSpPr/>
          <p:nvPr/>
        </p:nvGrpSpPr>
        <p:grpSpPr>
          <a:xfrm>
            <a:off x="6260324" y="2204615"/>
            <a:ext cx="423079" cy="420811"/>
            <a:chOff x="-3031325" y="3597450"/>
            <a:chExt cx="293825" cy="292250"/>
          </a:xfrm>
        </p:grpSpPr>
        <p:sp>
          <p:nvSpPr>
            <p:cNvPr id="9285" name="Google Shape;9285;p8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86"/>
          <p:cNvGrpSpPr/>
          <p:nvPr/>
        </p:nvGrpSpPr>
        <p:grpSpPr>
          <a:xfrm>
            <a:off x="6272798" y="2781214"/>
            <a:ext cx="421927" cy="370882"/>
            <a:chOff x="-3030525" y="3973150"/>
            <a:chExt cx="293025" cy="257575"/>
          </a:xfrm>
        </p:grpSpPr>
        <p:sp>
          <p:nvSpPr>
            <p:cNvPr id="9290" name="Google Shape;9290;p8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86"/>
          <p:cNvGrpSpPr/>
          <p:nvPr/>
        </p:nvGrpSpPr>
        <p:grpSpPr>
          <a:xfrm>
            <a:off x="1374391" y="3369426"/>
            <a:ext cx="421927" cy="297195"/>
            <a:chOff x="-1199300" y="3279250"/>
            <a:chExt cx="293025" cy="206400"/>
          </a:xfrm>
        </p:grpSpPr>
        <p:sp>
          <p:nvSpPr>
            <p:cNvPr id="9293" name="Google Shape;9293;p8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8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8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8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86"/>
          <p:cNvGrpSpPr/>
          <p:nvPr/>
        </p:nvGrpSpPr>
        <p:grpSpPr>
          <a:xfrm>
            <a:off x="1381477" y="1688773"/>
            <a:ext cx="444605" cy="420559"/>
            <a:chOff x="-6338550" y="3272950"/>
            <a:chExt cx="308775" cy="292075"/>
          </a:xfrm>
        </p:grpSpPr>
        <p:sp>
          <p:nvSpPr>
            <p:cNvPr id="9298" name="Google Shape;9298;p8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8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8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86"/>
          <p:cNvGrpSpPr/>
          <p:nvPr/>
        </p:nvGrpSpPr>
        <p:grpSpPr>
          <a:xfrm>
            <a:off x="1392817" y="2205194"/>
            <a:ext cx="421927" cy="419659"/>
            <a:chOff x="-6329100" y="3632100"/>
            <a:chExt cx="293025" cy="291450"/>
          </a:xfrm>
        </p:grpSpPr>
        <p:sp>
          <p:nvSpPr>
            <p:cNvPr id="9302" name="Google Shape;9302;p8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5" name="Google Shape;9305;p86"/>
          <p:cNvGrpSpPr/>
          <p:nvPr/>
        </p:nvGrpSpPr>
        <p:grpSpPr>
          <a:xfrm>
            <a:off x="1405867" y="2756828"/>
            <a:ext cx="419623" cy="419659"/>
            <a:chOff x="-6329875" y="3992050"/>
            <a:chExt cx="291425" cy="291450"/>
          </a:xfrm>
        </p:grpSpPr>
        <p:sp>
          <p:nvSpPr>
            <p:cNvPr id="9306" name="Google Shape;9306;p8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8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86"/>
          <p:cNvGrpSpPr/>
          <p:nvPr/>
        </p:nvGrpSpPr>
        <p:grpSpPr>
          <a:xfrm>
            <a:off x="4092004" y="1687530"/>
            <a:ext cx="423079" cy="423043"/>
            <a:chOff x="-4478975" y="3251700"/>
            <a:chExt cx="293825" cy="293800"/>
          </a:xfrm>
        </p:grpSpPr>
        <p:sp>
          <p:nvSpPr>
            <p:cNvPr id="9311" name="Google Shape;9311;p8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8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86"/>
          <p:cNvGrpSpPr/>
          <p:nvPr/>
        </p:nvGrpSpPr>
        <p:grpSpPr>
          <a:xfrm>
            <a:off x="4092004" y="2205192"/>
            <a:ext cx="423079" cy="419659"/>
            <a:chOff x="-4475825" y="3612425"/>
            <a:chExt cx="293825" cy="291450"/>
          </a:xfrm>
        </p:grpSpPr>
        <p:sp>
          <p:nvSpPr>
            <p:cNvPr id="9315" name="Google Shape;9315;p8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8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8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86"/>
          <p:cNvGrpSpPr/>
          <p:nvPr/>
        </p:nvGrpSpPr>
        <p:grpSpPr>
          <a:xfrm>
            <a:off x="4101077" y="2756844"/>
            <a:ext cx="428730" cy="419623"/>
            <a:chOff x="-4480550" y="3970800"/>
            <a:chExt cx="297750" cy="291425"/>
          </a:xfrm>
        </p:grpSpPr>
        <p:sp>
          <p:nvSpPr>
            <p:cNvPr id="9319" name="Google Shape;9319;p8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6"/>
          <p:cNvGrpSpPr/>
          <p:nvPr/>
        </p:nvGrpSpPr>
        <p:grpSpPr>
          <a:xfrm>
            <a:off x="6804910" y="1689221"/>
            <a:ext cx="415123" cy="419659"/>
            <a:chOff x="-2668225" y="3239075"/>
            <a:chExt cx="288300" cy="291450"/>
          </a:xfrm>
        </p:grpSpPr>
        <p:sp>
          <p:nvSpPr>
            <p:cNvPr id="9322" name="Google Shape;9322;p8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86"/>
          <p:cNvGrpSpPr/>
          <p:nvPr/>
        </p:nvGrpSpPr>
        <p:grpSpPr>
          <a:xfrm>
            <a:off x="6802066" y="2205191"/>
            <a:ext cx="420811" cy="419659"/>
            <a:chOff x="-2671375" y="3597450"/>
            <a:chExt cx="292250" cy="291450"/>
          </a:xfrm>
        </p:grpSpPr>
        <p:sp>
          <p:nvSpPr>
            <p:cNvPr id="9328" name="Google Shape;9328;p8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86"/>
          <p:cNvGrpSpPr/>
          <p:nvPr/>
        </p:nvGrpSpPr>
        <p:grpSpPr>
          <a:xfrm>
            <a:off x="6812849" y="2755691"/>
            <a:ext cx="423043" cy="421927"/>
            <a:chOff x="-2670575" y="3956600"/>
            <a:chExt cx="293800" cy="293025"/>
          </a:xfrm>
        </p:grpSpPr>
        <p:sp>
          <p:nvSpPr>
            <p:cNvPr id="9331" name="Google Shape;9331;p8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86"/>
          <p:cNvGrpSpPr/>
          <p:nvPr/>
        </p:nvGrpSpPr>
        <p:grpSpPr>
          <a:xfrm>
            <a:off x="3070370" y="3311947"/>
            <a:ext cx="426462" cy="418363"/>
            <a:chOff x="-1183550" y="3586525"/>
            <a:chExt cx="296175" cy="290550"/>
          </a:xfrm>
        </p:grpSpPr>
        <p:sp>
          <p:nvSpPr>
            <p:cNvPr id="9336" name="Google Shape;9336;p8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8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8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6"/>
          <p:cNvGrpSpPr/>
          <p:nvPr/>
        </p:nvGrpSpPr>
        <p:grpSpPr>
          <a:xfrm>
            <a:off x="1933980" y="1689799"/>
            <a:ext cx="420811" cy="418507"/>
            <a:chOff x="-5971525" y="3273750"/>
            <a:chExt cx="292250" cy="290650"/>
          </a:xfrm>
        </p:grpSpPr>
        <p:sp>
          <p:nvSpPr>
            <p:cNvPr id="9346" name="Google Shape;9346;p8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6"/>
          <p:cNvGrpSpPr/>
          <p:nvPr/>
        </p:nvGrpSpPr>
        <p:grpSpPr>
          <a:xfrm>
            <a:off x="1928310" y="2203826"/>
            <a:ext cx="432150" cy="422395"/>
            <a:chOff x="-5974675" y="3632100"/>
            <a:chExt cx="300125" cy="293350"/>
          </a:xfrm>
        </p:grpSpPr>
        <p:sp>
          <p:nvSpPr>
            <p:cNvPr id="9349" name="Google Shape;9349;p8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6"/>
          <p:cNvGrpSpPr/>
          <p:nvPr/>
        </p:nvGrpSpPr>
        <p:grpSpPr>
          <a:xfrm>
            <a:off x="1958351" y="2755694"/>
            <a:ext cx="395865" cy="421927"/>
            <a:chOff x="-5971525" y="3990475"/>
            <a:chExt cx="274925" cy="293025"/>
          </a:xfrm>
        </p:grpSpPr>
        <p:sp>
          <p:nvSpPr>
            <p:cNvPr id="9353" name="Google Shape;9353;p8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6"/>
          <p:cNvGrpSpPr/>
          <p:nvPr/>
        </p:nvGrpSpPr>
        <p:grpSpPr>
          <a:xfrm>
            <a:off x="4631558" y="1689798"/>
            <a:ext cx="420775" cy="418507"/>
            <a:chOff x="-4118225" y="3253275"/>
            <a:chExt cx="292225" cy="290650"/>
          </a:xfrm>
        </p:grpSpPr>
        <p:sp>
          <p:nvSpPr>
            <p:cNvPr id="9358" name="Google Shape;9358;p8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86"/>
          <p:cNvGrpSpPr/>
          <p:nvPr/>
        </p:nvGrpSpPr>
        <p:grpSpPr>
          <a:xfrm>
            <a:off x="4682008" y="2204922"/>
            <a:ext cx="319874" cy="420199"/>
            <a:chOff x="-4082800" y="3612425"/>
            <a:chExt cx="222150" cy="291825"/>
          </a:xfrm>
        </p:grpSpPr>
        <p:sp>
          <p:nvSpPr>
            <p:cNvPr id="9361" name="Google Shape;9361;p8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8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8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86"/>
          <p:cNvGrpSpPr/>
          <p:nvPr/>
        </p:nvGrpSpPr>
        <p:grpSpPr>
          <a:xfrm>
            <a:off x="4643456" y="2769876"/>
            <a:ext cx="420775" cy="393561"/>
            <a:chOff x="-4118225" y="3990475"/>
            <a:chExt cx="292225" cy="273325"/>
          </a:xfrm>
        </p:grpSpPr>
        <p:sp>
          <p:nvSpPr>
            <p:cNvPr id="9365" name="Google Shape;9365;p8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86"/>
          <p:cNvGrpSpPr/>
          <p:nvPr/>
        </p:nvGrpSpPr>
        <p:grpSpPr>
          <a:xfrm>
            <a:off x="7354110" y="1688087"/>
            <a:ext cx="394713" cy="421927"/>
            <a:chOff x="-2312225" y="3238300"/>
            <a:chExt cx="274125" cy="293025"/>
          </a:xfrm>
        </p:grpSpPr>
        <p:sp>
          <p:nvSpPr>
            <p:cNvPr id="9370" name="Google Shape;9370;p8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6"/>
          <p:cNvGrpSpPr/>
          <p:nvPr/>
        </p:nvGrpSpPr>
        <p:grpSpPr>
          <a:xfrm>
            <a:off x="7341062" y="2153586"/>
            <a:ext cx="420811" cy="522864"/>
            <a:chOff x="-2310650" y="3525775"/>
            <a:chExt cx="292250" cy="363125"/>
          </a:xfrm>
        </p:grpSpPr>
        <p:sp>
          <p:nvSpPr>
            <p:cNvPr id="9373" name="Google Shape;9373;p8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8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86"/>
          <p:cNvGrpSpPr/>
          <p:nvPr/>
        </p:nvGrpSpPr>
        <p:grpSpPr>
          <a:xfrm>
            <a:off x="7351827" y="2756825"/>
            <a:ext cx="423079" cy="419659"/>
            <a:chOff x="-2310650" y="3958175"/>
            <a:chExt cx="293825" cy="291450"/>
          </a:xfrm>
        </p:grpSpPr>
        <p:sp>
          <p:nvSpPr>
            <p:cNvPr id="9378" name="Google Shape;9378;p8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8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86"/>
          <p:cNvGrpSpPr/>
          <p:nvPr/>
        </p:nvGrpSpPr>
        <p:grpSpPr>
          <a:xfrm>
            <a:off x="4718688" y="3308459"/>
            <a:ext cx="424159" cy="419659"/>
            <a:chOff x="-1182750" y="3962900"/>
            <a:chExt cx="294575" cy="291450"/>
          </a:xfrm>
        </p:grpSpPr>
        <p:sp>
          <p:nvSpPr>
            <p:cNvPr id="9381" name="Google Shape;9381;p8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8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8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86"/>
          <p:cNvGrpSpPr/>
          <p:nvPr/>
        </p:nvGrpSpPr>
        <p:grpSpPr>
          <a:xfrm>
            <a:off x="2471824" y="1689223"/>
            <a:ext cx="424195" cy="419659"/>
            <a:chOff x="-5611575" y="3272950"/>
            <a:chExt cx="294600" cy="291450"/>
          </a:xfrm>
        </p:grpSpPr>
        <p:sp>
          <p:nvSpPr>
            <p:cNvPr id="9389" name="Google Shape;9389;p8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8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8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6"/>
          <p:cNvGrpSpPr/>
          <p:nvPr/>
        </p:nvGrpSpPr>
        <p:grpSpPr>
          <a:xfrm>
            <a:off x="2471824" y="2205770"/>
            <a:ext cx="424195" cy="418507"/>
            <a:chOff x="-5613150" y="3632900"/>
            <a:chExt cx="294600" cy="290650"/>
          </a:xfrm>
        </p:grpSpPr>
        <p:sp>
          <p:nvSpPr>
            <p:cNvPr id="9395" name="Google Shape;9395;p8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86"/>
          <p:cNvGrpSpPr/>
          <p:nvPr/>
        </p:nvGrpSpPr>
        <p:grpSpPr>
          <a:xfrm>
            <a:off x="2483722" y="2756270"/>
            <a:ext cx="424195" cy="420775"/>
            <a:chOff x="-5613150" y="3991275"/>
            <a:chExt cx="294600" cy="292225"/>
          </a:xfrm>
        </p:grpSpPr>
        <p:sp>
          <p:nvSpPr>
            <p:cNvPr id="9398" name="Google Shape;9398;p8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8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8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86"/>
          <p:cNvGrpSpPr/>
          <p:nvPr/>
        </p:nvGrpSpPr>
        <p:grpSpPr>
          <a:xfrm>
            <a:off x="5155210" y="1689438"/>
            <a:ext cx="434634" cy="419227"/>
            <a:chOff x="-3768700" y="3253275"/>
            <a:chExt cx="301850" cy="291150"/>
          </a:xfrm>
        </p:grpSpPr>
        <p:sp>
          <p:nvSpPr>
            <p:cNvPr id="9408" name="Google Shape;9408;p8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86"/>
          <p:cNvGrpSpPr/>
          <p:nvPr/>
        </p:nvGrpSpPr>
        <p:grpSpPr>
          <a:xfrm>
            <a:off x="5159293" y="2217090"/>
            <a:ext cx="426462" cy="395865"/>
            <a:chOff x="-3808700" y="3628950"/>
            <a:chExt cx="296175" cy="274925"/>
          </a:xfrm>
        </p:grpSpPr>
        <p:sp>
          <p:nvSpPr>
            <p:cNvPr id="9412" name="Google Shape;9412;p8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86"/>
          <p:cNvGrpSpPr/>
          <p:nvPr/>
        </p:nvGrpSpPr>
        <p:grpSpPr>
          <a:xfrm>
            <a:off x="5224504" y="2756412"/>
            <a:ext cx="419443" cy="420487"/>
            <a:chOff x="-3771675" y="3971775"/>
            <a:chExt cx="291300" cy="292025"/>
          </a:xfrm>
        </p:grpSpPr>
        <p:sp>
          <p:nvSpPr>
            <p:cNvPr id="9416" name="Google Shape;9416;p8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8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86"/>
          <p:cNvGrpSpPr/>
          <p:nvPr/>
        </p:nvGrpSpPr>
        <p:grpSpPr>
          <a:xfrm>
            <a:off x="7885948" y="1716461"/>
            <a:ext cx="420271" cy="320774"/>
            <a:chOff x="-1951475" y="3273100"/>
            <a:chExt cx="291875" cy="222775"/>
          </a:xfrm>
        </p:grpSpPr>
        <p:sp>
          <p:nvSpPr>
            <p:cNvPr id="9422" name="Google Shape;9422;p8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6"/>
          <p:cNvGrpSpPr/>
          <p:nvPr/>
        </p:nvGrpSpPr>
        <p:grpSpPr>
          <a:xfrm>
            <a:off x="7883429" y="2205191"/>
            <a:ext cx="425310" cy="419659"/>
            <a:chOff x="-1951475" y="3597450"/>
            <a:chExt cx="295375" cy="291450"/>
          </a:xfrm>
        </p:grpSpPr>
        <p:sp>
          <p:nvSpPr>
            <p:cNvPr id="9426" name="Google Shape;9426;p8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86"/>
          <p:cNvGrpSpPr/>
          <p:nvPr/>
        </p:nvGrpSpPr>
        <p:grpSpPr>
          <a:xfrm>
            <a:off x="7885680" y="2756825"/>
            <a:ext cx="444605" cy="419659"/>
            <a:chOff x="-1960150" y="3956600"/>
            <a:chExt cx="308775" cy="291450"/>
          </a:xfrm>
        </p:grpSpPr>
        <p:sp>
          <p:nvSpPr>
            <p:cNvPr id="9431" name="Google Shape;9431;p8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6"/>
          <p:cNvGrpSpPr/>
          <p:nvPr/>
        </p:nvGrpSpPr>
        <p:grpSpPr>
          <a:xfrm>
            <a:off x="1939718" y="3307636"/>
            <a:ext cx="420775" cy="420775"/>
            <a:chOff x="-804700" y="3226500"/>
            <a:chExt cx="292225" cy="292225"/>
          </a:xfrm>
        </p:grpSpPr>
        <p:sp>
          <p:nvSpPr>
            <p:cNvPr id="9434" name="Google Shape;9434;p8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8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1" name="Google Shape;9441;p86"/>
          <p:cNvGrpSpPr/>
          <p:nvPr/>
        </p:nvGrpSpPr>
        <p:grpSpPr>
          <a:xfrm>
            <a:off x="3019809" y="1688647"/>
            <a:ext cx="420775" cy="420811"/>
            <a:chOff x="-5251625" y="3272950"/>
            <a:chExt cx="292225" cy="292250"/>
          </a:xfrm>
        </p:grpSpPr>
        <p:sp>
          <p:nvSpPr>
            <p:cNvPr id="9442" name="Google Shape;9442;p8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8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6"/>
          <p:cNvGrpSpPr/>
          <p:nvPr/>
        </p:nvGrpSpPr>
        <p:grpSpPr>
          <a:xfrm>
            <a:off x="3016407" y="2204348"/>
            <a:ext cx="427578" cy="421351"/>
            <a:chOff x="-5254775" y="3631325"/>
            <a:chExt cx="296950" cy="292625"/>
          </a:xfrm>
        </p:grpSpPr>
        <p:sp>
          <p:nvSpPr>
            <p:cNvPr id="9446" name="Google Shape;9446;p8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8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8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86"/>
          <p:cNvGrpSpPr/>
          <p:nvPr/>
        </p:nvGrpSpPr>
        <p:grpSpPr>
          <a:xfrm>
            <a:off x="3032265" y="2756270"/>
            <a:ext cx="419659" cy="420775"/>
            <a:chOff x="-5251625" y="3991275"/>
            <a:chExt cx="291450" cy="292225"/>
          </a:xfrm>
        </p:grpSpPr>
        <p:sp>
          <p:nvSpPr>
            <p:cNvPr id="9454" name="Google Shape;9454;p8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8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86"/>
          <p:cNvGrpSpPr/>
          <p:nvPr/>
        </p:nvGrpSpPr>
        <p:grpSpPr>
          <a:xfrm>
            <a:off x="5772848" y="1689240"/>
            <a:ext cx="319874" cy="419623"/>
            <a:chOff x="-3365275" y="3253275"/>
            <a:chExt cx="222150" cy="291425"/>
          </a:xfrm>
        </p:grpSpPr>
        <p:sp>
          <p:nvSpPr>
            <p:cNvPr id="9460" name="Google Shape;9460;p8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86"/>
          <p:cNvGrpSpPr/>
          <p:nvPr/>
        </p:nvGrpSpPr>
        <p:grpSpPr>
          <a:xfrm>
            <a:off x="5746786" y="2204058"/>
            <a:ext cx="371998" cy="421927"/>
            <a:chOff x="-3383375" y="3611625"/>
            <a:chExt cx="258350" cy="293025"/>
          </a:xfrm>
        </p:grpSpPr>
        <p:sp>
          <p:nvSpPr>
            <p:cNvPr id="9463" name="Google Shape;9463;p8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86"/>
          <p:cNvGrpSpPr/>
          <p:nvPr/>
        </p:nvGrpSpPr>
        <p:grpSpPr>
          <a:xfrm>
            <a:off x="5809135" y="2756826"/>
            <a:ext cx="271097" cy="419659"/>
            <a:chOff x="-3347950" y="3971575"/>
            <a:chExt cx="188275" cy="291450"/>
          </a:xfrm>
        </p:grpSpPr>
        <p:sp>
          <p:nvSpPr>
            <p:cNvPr id="9466" name="Google Shape;9466;p8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86"/>
          <p:cNvGrpSpPr/>
          <p:nvPr/>
        </p:nvGrpSpPr>
        <p:grpSpPr>
          <a:xfrm>
            <a:off x="858994" y="3307061"/>
            <a:ext cx="371998" cy="421927"/>
            <a:chOff x="-1575775" y="3238300"/>
            <a:chExt cx="258350" cy="293025"/>
          </a:xfrm>
        </p:grpSpPr>
        <p:sp>
          <p:nvSpPr>
            <p:cNvPr id="9470" name="Google Shape;9470;p8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86"/>
          <p:cNvGrpSpPr/>
          <p:nvPr/>
        </p:nvGrpSpPr>
        <p:grpSpPr>
          <a:xfrm>
            <a:off x="2503892" y="3309051"/>
            <a:ext cx="423079" cy="424159"/>
            <a:chOff x="-1591550" y="3597475"/>
            <a:chExt cx="293825" cy="294575"/>
          </a:xfrm>
        </p:grpSpPr>
        <p:sp>
          <p:nvSpPr>
            <p:cNvPr id="9476" name="Google Shape;9476;p8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86"/>
          <p:cNvGrpSpPr/>
          <p:nvPr/>
        </p:nvGrpSpPr>
        <p:grpSpPr>
          <a:xfrm>
            <a:off x="4153362" y="3318663"/>
            <a:ext cx="421927" cy="399248"/>
            <a:chOff x="-1592325" y="3957400"/>
            <a:chExt cx="293025" cy="277275"/>
          </a:xfrm>
        </p:grpSpPr>
        <p:sp>
          <p:nvSpPr>
            <p:cNvPr id="9480" name="Google Shape;9480;p8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8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6"/>
          <p:cNvGrpSpPr/>
          <p:nvPr/>
        </p:nvGrpSpPr>
        <p:grpSpPr>
          <a:xfrm>
            <a:off x="3640232" y="3310744"/>
            <a:ext cx="369730" cy="420775"/>
            <a:chOff x="-778700" y="3612425"/>
            <a:chExt cx="256775" cy="292225"/>
          </a:xfrm>
        </p:grpSpPr>
        <p:sp>
          <p:nvSpPr>
            <p:cNvPr id="9485" name="Google Shape;9485;p8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8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86"/>
          <p:cNvGrpSpPr/>
          <p:nvPr/>
        </p:nvGrpSpPr>
        <p:grpSpPr>
          <a:xfrm>
            <a:off x="6111733" y="3828305"/>
            <a:ext cx="340731" cy="387641"/>
            <a:chOff x="7728464" y="1561258"/>
            <a:chExt cx="349719" cy="397866"/>
          </a:xfrm>
        </p:grpSpPr>
        <p:sp>
          <p:nvSpPr>
            <p:cNvPr id="9492" name="Google Shape;9492;p8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86"/>
          <p:cNvGrpSpPr/>
          <p:nvPr/>
        </p:nvGrpSpPr>
        <p:grpSpPr>
          <a:xfrm>
            <a:off x="4034702" y="3828305"/>
            <a:ext cx="387681" cy="387641"/>
            <a:chOff x="5611350" y="1561258"/>
            <a:chExt cx="397907" cy="397866"/>
          </a:xfrm>
        </p:grpSpPr>
        <p:sp>
          <p:nvSpPr>
            <p:cNvPr id="9495" name="Google Shape;9495;p8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86"/>
          <p:cNvGrpSpPr/>
          <p:nvPr/>
        </p:nvGrpSpPr>
        <p:grpSpPr>
          <a:xfrm>
            <a:off x="4553987" y="3925571"/>
            <a:ext cx="387610" cy="193109"/>
            <a:chOff x="6140660" y="1661097"/>
            <a:chExt cx="397835" cy="198202"/>
          </a:xfrm>
        </p:grpSpPr>
        <p:sp>
          <p:nvSpPr>
            <p:cNvPr id="9500" name="Google Shape;9500;p8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8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86"/>
          <p:cNvGrpSpPr/>
          <p:nvPr/>
        </p:nvGrpSpPr>
        <p:grpSpPr>
          <a:xfrm>
            <a:off x="5073202" y="3828305"/>
            <a:ext cx="387681" cy="387641"/>
            <a:chOff x="6669907" y="1561258"/>
            <a:chExt cx="397907" cy="397866"/>
          </a:xfrm>
        </p:grpSpPr>
        <p:sp>
          <p:nvSpPr>
            <p:cNvPr id="9505" name="Google Shape;9505;p8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8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8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86"/>
          <p:cNvGrpSpPr/>
          <p:nvPr/>
        </p:nvGrpSpPr>
        <p:grpSpPr>
          <a:xfrm>
            <a:off x="1958433" y="3885842"/>
            <a:ext cx="387681" cy="272572"/>
            <a:chOff x="3386036" y="1746339"/>
            <a:chExt cx="397907" cy="279762"/>
          </a:xfrm>
        </p:grpSpPr>
        <p:sp>
          <p:nvSpPr>
            <p:cNvPr id="9511" name="Google Shape;9511;p8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86"/>
          <p:cNvGrpSpPr/>
          <p:nvPr/>
        </p:nvGrpSpPr>
        <p:grpSpPr>
          <a:xfrm>
            <a:off x="2996130" y="3828288"/>
            <a:ext cx="387681" cy="387681"/>
            <a:chOff x="4417380" y="1687279"/>
            <a:chExt cx="397907" cy="397907"/>
          </a:xfrm>
        </p:grpSpPr>
        <p:sp>
          <p:nvSpPr>
            <p:cNvPr id="9514" name="Google Shape;9514;p8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86"/>
          <p:cNvGrpSpPr/>
          <p:nvPr/>
        </p:nvGrpSpPr>
        <p:grpSpPr>
          <a:xfrm>
            <a:off x="7942611" y="3308537"/>
            <a:ext cx="387661" cy="387661"/>
            <a:chOff x="2869999" y="1687279"/>
            <a:chExt cx="397887" cy="397887"/>
          </a:xfrm>
        </p:grpSpPr>
        <p:sp>
          <p:nvSpPr>
            <p:cNvPr id="9517" name="Google Shape;9517;p8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8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86"/>
          <p:cNvGrpSpPr/>
          <p:nvPr/>
        </p:nvGrpSpPr>
        <p:grpSpPr>
          <a:xfrm>
            <a:off x="2477718" y="3828664"/>
            <a:ext cx="386807" cy="386929"/>
            <a:chOff x="3902887" y="1687655"/>
            <a:chExt cx="397010" cy="397135"/>
          </a:xfrm>
        </p:grpSpPr>
        <p:sp>
          <p:nvSpPr>
            <p:cNvPr id="9520" name="Google Shape;9520;p8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86"/>
          <p:cNvGrpSpPr/>
          <p:nvPr/>
        </p:nvGrpSpPr>
        <p:grpSpPr>
          <a:xfrm>
            <a:off x="3515416" y="3828344"/>
            <a:ext cx="387681" cy="387681"/>
            <a:chOff x="4933458" y="1687279"/>
            <a:chExt cx="397907" cy="397907"/>
          </a:xfrm>
        </p:grpSpPr>
        <p:sp>
          <p:nvSpPr>
            <p:cNvPr id="9523" name="Google Shape;9523;p8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86"/>
          <p:cNvGrpSpPr/>
          <p:nvPr/>
        </p:nvGrpSpPr>
        <p:grpSpPr>
          <a:xfrm>
            <a:off x="5286246" y="3308537"/>
            <a:ext cx="387681" cy="387661"/>
            <a:chOff x="266768" y="1721375"/>
            <a:chExt cx="397907" cy="397887"/>
          </a:xfrm>
        </p:grpSpPr>
        <p:sp>
          <p:nvSpPr>
            <p:cNvPr id="9526" name="Google Shape;9526;p8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8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86"/>
          <p:cNvGrpSpPr/>
          <p:nvPr/>
        </p:nvGrpSpPr>
        <p:grpSpPr>
          <a:xfrm>
            <a:off x="7411672" y="3308924"/>
            <a:ext cx="387539" cy="386888"/>
            <a:chOff x="2408992" y="1722875"/>
            <a:chExt cx="397761" cy="397093"/>
          </a:xfrm>
        </p:grpSpPr>
        <p:sp>
          <p:nvSpPr>
            <p:cNvPr id="9529" name="Google Shape;9529;p8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86"/>
          <p:cNvGrpSpPr/>
          <p:nvPr/>
        </p:nvGrpSpPr>
        <p:grpSpPr>
          <a:xfrm>
            <a:off x="5592488" y="3828305"/>
            <a:ext cx="387641" cy="387641"/>
            <a:chOff x="7199196" y="1561258"/>
            <a:chExt cx="397866" cy="397866"/>
          </a:xfrm>
        </p:grpSpPr>
        <p:sp>
          <p:nvSpPr>
            <p:cNvPr id="9532" name="Google Shape;9532;p8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5" name="Google Shape;9535;p86"/>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536" name="Google Shape;9536;p86"/>
          <p:cNvGrpSpPr/>
          <p:nvPr/>
        </p:nvGrpSpPr>
        <p:grpSpPr>
          <a:xfrm>
            <a:off x="6348367" y="3308537"/>
            <a:ext cx="387661" cy="387661"/>
            <a:chOff x="1379798" y="1723250"/>
            <a:chExt cx="397887" cy="397887"/>
          </a:xfrm>
        </p:grpSpPr>
        <p:sp>
          <p:nvSpPr>
            <p:cNvPr id="9537" name="Google Shape;9537;p8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8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86"/>
          <p:cNvGrpSpPr/>
          <p:nvPr/>
        </p:nvGrpSpPr>
        <p:grpSpPr>
          <a:xfrm>
            <a:off x="5817327" y="3308537"/>
            <a:ext cx="387641" cy="387661"/>
            <a:chOff x="864491" y="1723250"/>
            <a:chExt cx="397866" cy="397887"/>
          </a:xfrm>
        </p:grpSpPr>
        <p:sp>
          <p:nvSpPr>
            <p:cNvPr id="9542" name="Google Shape;9542;p8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8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5" name="Google Shape;9545;p8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6" name="Google Shape;9546;p86"/>
          <p:cNvGrpSpPr/>
          <p:nvPr/>
        </p:nvGrpSpPr>
        <p:grpSpPr>
          <a:xfrm>
            <a:off x="6584154" y="3827060"/>
            <a:ext cx="388966" cy="388966"/>
            <a:chOff x="1190625" y="238125"/>
            <a:chExt cx="5235075" cy="5235075"/>
          </a:xfrm>
        </p:grpSpPr>
        <p:sp>
          <p:nvSpPr>
            <p:cNvPr id="9547" name="Google Shape;9547;p8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52" name="Shape 9552"/>
        <p:cNvGrpSpPr/>
        <p:nvPr/>
      </p:nvGrpSpPr>
      <p:grpSpPr>
        <a:xfrm>
          <a:off x="0" y="0"/>
          <a:ext cx="0" cy="0"/>
          <a:chOff x="0" y="0"/>
          <a:chExt cx="0" cy="0"/>
        </a:xfrm>
      </p:grpSpPr>
      <p:pic>
        <p:nvPicPr>
          <p:cNvPr id="9553" name="Google Shape;9553;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p:nvPr/>
        </p:nvSpPr>
        <p:spPr>
          <a:xfrm>
            <a:off x="5839275" y="912875"/>
            <a:ext cx="2184300" cy="2184300"/>
          </a:xfrm>
          <a:prstGeom prst="rect">
            <a:avLst/>
          </a:prstGeom>
          <a:gradFill>
            <a:gsLst>
              <a:gs pos="0">
                <a:schemeClr val="lt2"/>
              </a:gs>
              <a:gs pos="55000">
                <a:schemeClr val="accen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txBox="1"/>
          <p:nvPr>
            <p:ph type="title"/>
          </p:nvPr>
        </p:nvSpPr>
        <p:spPr>
          <a:xfrm>
            <a:off x="1360750" y="1904150"/>
            <a:ext cx="4476900" cy="122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a:t>
            </a:r>
            <a:r>
              <a:rPr lang="en">
                <a:solidFill>
                  <a:schemeClr val="lt2"/>
                </a:solidFill>
              </a:rPr>
              <a:t>OVERVIEW</a:t>
            </a:r>
            <a:endParaRPr>
              <a:solidFill>
                <a:schemeClr val="lt2"/>
              </a:solidFill>
            </a:endParaRPr>
          </a:p>
        </p:txBody>
      </p:sp>
      <p:sp>
        <p:nvSpPr>
          <p:cNvPr id="312" name="Google Shape;312;p39"/>
          <p:cNvSpPr txBox="1"/>
          <p:nvPr>
            <p:ph idx="2" type="title"/>
          </p:nvPr>
        </p:nvSpPr>
        <p:spPr>
          <a:xfrm>
            <a:off x="6574400" y="2379275"/>
            <a:ext cx="1810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01</a:t>
            </a:r>
            <a:endParaRPr>
              <a:solidFill>
                <a:schemeClr val="dk2"/>
              </a:solidFill>
            </a:endParaRPr>
          </a:p>
        </p:txBody>
      </p:sp>
      <p:sp>
        <p:nvSpPr>
          <p:cNvPr id="313" name="Google Shape;313;p39"/>
          <p:cNvSpPr txBox="1"/>
          <p:nvPr>
            <p:ph idx="1" type="subTitle"/>
          </p:nvPr>
        </p:nvSpPr>
        <p:spPr>
          <a:xfrm>
            <a:off x="1344728" y="3132350"/>
            <a:ext cx="3822600" cy="6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a:t>
            </a:r>
            <a:r>
              <a:rPr lang="en">
                <a:solidFill>
                  <a:schemeClr val="accent1"/>
                </a:solidFill>
              </a:rPr>
              <a:t>subtitle </a:t>
            </a:r>
            <a:endParaRPr>
              <a:solidFill>
                <a:schemeClr val="accent1"/>
              </a:solidFill>
            </a:endParaRPr>
          </a:p>
          <a:p>
            <a:pPr indent="0" lvl="0" marL="0" rtl="0" algn="l">
              <a:spcBef>
                <a:spcPts val="0"/>
              </a:spcBef>
              <a:spcAft>
                <a:spcPts val="0"/>
              </a:spcAft>
              <a:buNone/>
            </a:pPr>
            <a:r>
              <a:rPr lang="en"/>
              <a:t>here if you need it</a:t>
            </a:r>
            <a:endParaRPr/>
          </a:p>
        </p:txBody>
      </p:sp>
      <p:cxnSp>
        <p:nvCxnSpPr>
          <p:cNvPr id="314" name="Google Shape;314;p39"/>
          <p:cNvCxnSpPr/>
          <p:nvPr/>
        </p:nvCxnSpPr>
        <p:spPr>
          <a:xfrm>
            <a:off x="1138000" y="3969050"/>
            <a:ext cx="3680700" cy="0"/>
          </a:xfrm>
          <a:prstGeom prst="straightConnector1">
            <a:avLst/>
          </a:prstGeom>
          <a:noFill/>
          <a:ln cap="flat" cmpd="sng" w="9525">
            <a:solidFill>
              <a:schemeClr val="dk1"/>
            </a:solidFill>
            <a:prstDash val="solid"/>
            <a:round/>
            <a:headEnd len="med" w="med" type="none"/>
            <a:tailEnd len="med" w="med" type="none"/>
          </a:ln>
        </p:spPr>
      </p:cxnSp>
      <p:sp>
        <p:nvSpPr>
          <p:cNvPr id="315" name="Google Shape;315;p39"/>
          <p:cNvSpPr/>
          <p:nvPr/>
        </p:nvSpPr>
        <p:spPr>
          <a:xfrm>
            <a:off x="4825624" y="3797329"/>
            <a:ext cx="343500" cy="343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2"/>
              </a:solidFill>
              <a:latin typeface="Montserrat"/>
              <a:ea typeface="Montserrat"/>
              <a:cs typeface="Montserrat"/>
              <a:sym typeface="Montserrat"/>
            </a:endParaRPr>
          </a:p>
        </p:txBody>
      </p:sp>
      <p:cxnSp>
        <p:nvCxnSpPr>
          <p:cNvPr id="316" name="Google Shape;316;p39"/>
          <p:cNvCxnSpPr/>
          <p:nvPr/>
        </p:nvCxnSpPr>
        <p:spPr>
          <a:xfrm>
            <a:off x="1136150" y="1682120"/>
            <a:ext cx="4384200" cy="0"/>
          </a:xfrm>
          <a:prstGeom prst="straightConnector1">
            <a:avLst/>
          </a:prstGeom>
          <a:noFill/>
          <a:ln cap="flat" cmpd="sng" w="9525">
            <a:solidFill>
              <a:schemeClr val="dk1"/>
            </a:solidFill>
            <a:prstDash val="solid"/>
            <a:round/>
            <a:headEnd len="med" w="med" type="none"/>
            <a:tailEnd len="med" w="med" type="none"/>
          </a:ln>
        </p:spPr>
      </p:cxnSp>
      <p:grpSp>
        <p:nvGrpSpPr>
          <p:cNvPr id="317" name="Google Shape;317;p39"/>
          <p:cNvGrpSpPr/>
          <p:nvPr/>
        </p:nvGrpSpPr>
        <p:grpSpPr>
          <a:xfrm flipH="1">
            <a:off x="5321962" y="2686117"/>
            <a:ext cx="208551" cy="228115"/>
            <a:chOff x="1348000" y="237300"/>
            <a:chExt cx="4772325" cy="5220025"/>
          </a:xfrm>
        </p:grpSpPr>
        <p:sp>
          <p:nvSpPr>
            <p:cNvPr id="318" name="Google Shape;318;p3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39"/>
          <p:cNvSpPr/>
          <p:nvPr/>
        </p:nvSpPr>
        <p:spPr>
          <a:xfrm rot="5400000">
            <a:off x="7545879" y="377601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9"/>
          <p:cNvGrpSpPr/>
          <p:nvPr/>
        </p:nvGrpSpPr>
        <p:grpSpPr>
          <a:xfrm flipH="1" rot="10800000">
            <a:off x="1136162" y="2121219"/>
            <a:ext cx="208551" cy="228115"/>
            <a:chOff x="1348000" y="237300"/>
            <a:chExt cx="4772325" cy="5220025"/>
          </a:xfrm>
        </p:grpSpPr>
        <p:sp>
          <p:nvSpPr>
            <p:cNvPr id="322" name="Google Shape;322;p39"/>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39"/>
          <p:cNvSpPr/>
          <p:nvPr/>
        </p:nvSpPr>
        <p:spPr>
          <a:xfrm rot="5400000">
            <a:off x="2430548" y="-38265"/>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txBox="1"/>
          <p:nvPr/>
        </p:nvSpPr>
        <p:spPr>
          <a:xfrm>
            <a:off x="1789148" y="1026135"/>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Business plan</a:t>
            </a:r>
            <a:r>
              <a:rPr lang="en" sz="1200">
                <a:solidFill>
                  <a:schemeClr val="accent3"/>
                </a:solidFill>
                <a:latin typeface="Montserrat"/>
                <a:ea typeface="Montserrat"/>
                <a:cs typeface="Montserrat"/>
                <a:sym typeface="Montserrat"/>
              </a:rPr>
              <a:t> 2022</a:t>
            </a:r>
            <a:endParaRPr sz="1200">
              <a:solidFill>
                <a:schemeClr val="accent3"/>
              </a:solidFill>
              <a:latin typeface="Montserrat"/>
              <a:ea typeface="Montserrat"/>
              <a:cs typeface="Montserrat"/>
              <a:sym typeface="Montserrat"/>
            </a:endParaRPr>
          </a:p>
        </p:txBody>
      </p:sp>
      <p:sp>
        <p:nvSpPr>
          <p:cNvPr id="326" name="Google Shape;326;p39"/>
          <p:cNvSpPr/>
          <p:nvPr/>
        </p:nvSpPr>
        <p:spPr>
          <a:xfrm flipH="1">
            <a:off x="1137992" y="104692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txBox="1"/>
          <p:nvPr/>
        </p:nvSpPr>
        <p:spPr>
          <a:xfrm>
            <a:off x="4752116" y="3851292"/>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p:nvPr/>
        </p:nvSpPr>
        <p:spPr>
          <a:xfrm>
            <a:off x="3401278" y="2014964"/>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333" name="Google Shape;333;p40"/>
          <p:cNvSpPr/>
          <p:nvPr/>
        </p:nvSpPr>
        <p:spPr>
          <a:xfrm>
            <a:off x="3401278" y="3359057"/>
            <a:ext cx="343500" cy="343500"/>
          </a:xfrm>
          <a:prstGeom prst="ellipse">
            <a:avLst/>
          </a:prstGeom>
          <a:noFill/>
          <a:ln cap="flat" cmpd="sng" w="9525">
            <a:solidFill>
              <a:srgbClr val="100E0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52E3C"/>
              </a:solidFill>
              <a:latin typeface="Montserrat"/>
              <a:ea typeface="Montserrat"/>
              <a:cs typeface="Montserrat"/>
              <a:sym typeface="Montserrat"/>
            </a:endParaRPr>
          </a:p>
        </p:txBody>
      </p:sp>
      <p:sp>
        <p:nvSpPr>
          <p:cNvPr id="334" name="Google Shape;334;p40"/>
          <p:cNvSpPr txBox="1"/>
          <p:nvPr>
            <p:ph type="title"/>
          </p:nvPr>
        </p:nvSpPr>
        <p:spPr>
          <a:xfrm>
            <a:off x="2152275" y="688600"/>
            <a:ext cx="4839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a:t>
            </a:r>
            <a:r>
              <a:rPr lang="en">
                <a:solidFill>
                  <a:schemeClr val="lt2"/>
                </a:solidFill>
              </a:rPr>
              <a:t>TRENDS</a:t>
            </a:r>
            <a:endParaRPr>
              <a:solidFill>
                <a:schemeClr val="lt2"/>
              </a:solidFill>
            </a:endParaRPr>
          </a:p>
        </p:txBody>
      </p:sp>
      <p:pic>
        <p:nvPicPr>
          <p:cNvPr id="335" name="Google Shape;335;p40" title="Points scored">
            <a:hlinkClick r:id="rId3"/>
          </p:cNvPr>
          <p:cNvPicPr preferRelativeResize="0"/>
          <p:nvPr/>
        </p:nvPicPr>
        <p:blipFill>
          <a:blip r:embed="rId4">
            <a:alphaModFix/>
          </a:blip>
          <a:stretch>
            <a:fillRect/>
          </a:stretch>
        </p:blipFill>
        <p:spPr>
          <a:xfrm>
            <a:off x="3981555" y="1436975"/>
            <a:ext cx="4169724" cy="2578276"/>
          </a:xfrm>
          <a:prstGeom prst="rect">
            <a:avLst/>
          </a:prstGeom>
          <a:noFill/>
          <a:ln>
            <a:noFill/>
          </a:ln>
        </p:spPr>
      </p:pic>
      <p:sp>
        <p:nvSpPr>
          <p:cNvPr id="336" name="Google Shape;336;p40"/>
          <p:cNvSpPr txBox="1"/>
          <p:nvPr/>
        </p:nvSpPr>
        <p:spPr>
          <a:xfrm>
            <a:off x="1022267" y="16898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100E0E"/>
                </a:solidFill>
                <a:latin typeface="Michroma"/>
                <a:ea typeface="Michroma"/>
                <a:cs typeface="Michroma"/>
                <a:sym typeface="Michroma"/>
              </a:rPr>
              <a:t>Likes</a:t>
            </a:r>
            <a:endParaRPr b="1" sz="2000">
              <a:solidFill>
                <a:srgbClr val="100E0E"/>
              </a:solidFill>
              <a:latin typeface="Michroma"/>
              <a:ea typeface="Michroma"/>
              <a:cs typeface="Michroma"/>
              <a:sym typeface="Michroma"/>
            </a:endParaRPr>
          </a:p>
        </p:txBody>
      </p:sp>
      <p:sp>
        <p:nvSpPr>
          <p:cNvPr id="337" name="Google Shape;337;p40"/>
          <p:cNvSpPr txBox="1"/>
          <p:nvPr/>
        </p:nvSpPr>
        <p:spPr>
          <a:xfrm>
            <a:off x="1022267" y="30338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Michroma"/>
                <a:ea typeface="Michroma"/>
                <a:cs typeface="Michroma"/>
                <a:sym typeface="Michroma"/>
              </a:rPr>
              <a:t>Subscribers</a:t>
            </a:r>
            <a:endParaRPr b="1" sz="2000">
              <a:solidFill>
                <a:srgbClr val="100E0E"/>
              </a:solidFill>
              <a:latin typeface="Michroma"/>
              <a:ea typeface="Michroma"/>
              <a:cs typeface="Michroma"/>
              <a:sym typeface="Michroma"/>
            </a:endParaRPr>
          </a:p>
        </p:txBody>
      </p:sp>
      <p:sp>
        <p:nvSpPr>
          <p:cNvPr id="338" name="Google Shape;338;p40"/>
          <p:cNvSpPr txBox="1"/>
          <p:nvPr/>
        </p:nvSpPr>
        <p:spPr>
          <a:xfrm>
            <a:off x="1022279" y="22007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Jupiter is the biggest planet of them all</a:t>
            </a:r>
            <a:endParaRPr>
              <a:solidFill>
                <a:srgbClr val="100E0E"/>
              </a:solidFill>
              <a:latin typeface="Montserrat"/>
              <a:ea typeface="Montserrat"/>
              <a:cs typeface="Montserrat"/>
              <a:sym typeface="Montserrat"/>
            </a:endParaRPr>
          </a:p>
        </p:txBody>
      </p:sp>
      <p:sp>
        <p:nvSpPr>
          <p:cNvPr id="339" name="Google Shape;339;p40"/>
          <p:cNvSpPr txBox="1"/>
          <p:nvPr/>
        </p:nvSpPr>
        <p:spPr>
          <a:xfrm>
            <a:off x="1022279" y="3544775"/>
            <a:ext cx="2240100" cy="5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00E0E"/>
                </a:solidFill>
                <a:latin typeface="Montserrat"/>
                <a:ea typeface="Montserrat"/>
                <a:cs typeface="Montserrat"/>
                <a:sym typeface="Montserrat"/>
              </a:rPr>
              <a:t>Venus is the second planet from the Sun</a:t>
            </a:r>
            <a:endParaRPr>
              <a:solidFill>
                <a:srgbClr val="100E0E"/>
              </a:solidFill>
              <a:latin typeface="Montserrat"/>
              <a:ea typeface="Montserrat"/>
              <a:cs typeface="Montserrat"/>
              <a:sym typeface="Montserrat"/>
            </a:endParaRPr>
          </a:p>
        </p:txBody>
      </p:sp>
      <p:sp>
        <p:nvSpPr>
          <p:cNvPr id="340" name="Google Shape;340;p40"/>
          <p:cNvSpPr/>
          <p:nvPr/>
        </p:nvSpPr>
        <p:spPr>
          <a:xfrm flipH="1">
            <a:off x="3468759" y="2097375"/>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flipH="1">
            <a:off x="3468759" y="3441463"/>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txBox="1"/>
          <p:nvPr/>
        </p:nvSpPr>
        <p:spPr>
          <a:xfrm>
            <a:off x="4049704" y="4015250"/>
            <a:ext cx="4033500" cy="4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Follow the link in the graph to modify its data and then paste the new one here. </a:t>
            </a:r>
            <a:r>
              <a:rPr b="1" lang="en" sz="110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For more info, click here</a:t>
            </a:r>
            <a:endParaRPr sz="1100">
              <a:solidFill>
                <a:schemeClr val="dk1"/>
              </a:solidFill>
              <a:latin typeface="Montserrat"/>
              <a:ea typeface="Montserrat"/>
              <a:cs typeface="Montserrat"/>
              <a:sym typeface="Montserrat"/>
            </a:endParaRPr>
          </a:p>
        </p:txBody>
      </p:sp>
      <p:cxnSp>
        <p:nvCxnSpPr>
          <p:cNvPr id="343" name="Google Shape;343;p40"/>
          <p:cNvCxnSpPr/>
          <p:nvPr/>
        </p:nvCxnSpPr>
        <p:spPr>
          <a:xfrm>
            <a:off x="1022273" y="2186700"/>
            <a:ext cx="2379300" cy="0"/>
          </a:xfrm>
          <a:prstGeom prst="straightConnector1">
            <a:avLst/>
          </a:prstGeom>
          <a:noFill/>
          <a:ln cap="flat" cmpd="sng" w="9525">
            <a:solidFill>
              <a:srgbClr val="100E0E"/>
            </a:solidFill>
            <a:prstDash val="solid"/>
            <a:round/>
            <a:headEnd len="med" w="med" type="none"/>
            <a:tailEnd len="med" w="med" type="none"/>
          </a:ln>
        </p:spPr>
      </p:cxnSp>
      <p:cxnSp>
        <p:nvCxnSpPr>
          <p:cNvPr id="344" name="Google Shape;344;p40"/>
          <p:cNvCxnSpPr/>
          <p:nvPr/>
        </p:nvCxnSpPr>
        <p:spPr>
          <a:xfrm>
            <a:off x="1022273" y="3530775"/>
            <a:ext cx="2379300" cy="0"/>
          </a:xfrm>
          <a:prstGeom prst="straightConnector1">
            <a:avLst/>
          </a:prstGeom>
          <a:noFill/>
          <a:ln cap="flat" cmpd="sng" w="9525">
            <a:solidFill>
              <a:srgbClr val="100E0E"/>
            </a:solidFill>
            <a:prstDash val="solid"/>
            <a:round/>
            <a:headEnd len="med" w="med" type="none"/>
            <a:tailEnd len="med" w="med" type="none"/>
          </a:ln>
        </p:spPr>
      </p:cxnSp>
      <p:grpSp>
        <p:nvGrpSpPr>
          <p:cNvPr id="345" name="Google Shape;345;p40"/>
          <p:cNvGrpSpPr/>
          <p:nvPr/>
        </p:nvGrpSpPr>
        <p:grpSpPr>
          <a:xfrm flipH="1" rot="10800000">
            <a:off x="1943723" y="859675"/>
            <a:ext cx="208551" cy="228115"/>
            <a:chOff x="1348000" y="237300"/>
            <a:chExt cx="4772325" cy="5220025"/>
          </a:xfrm>
        </p:grpSpPr>
        <p:sp>
          <p:nvSpPr>
            <p:cNvPr id="346" name="Google Shape;346;p4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0"/>
          <p:cNvGrpSpPr/>
          <p:nvPr/>
        </p:nvGrpSpPr>
        <p:grpSpPr>
          <a:xfrm flipH="1">
            <a:off x="6991572" y="859675"/>
            <a:ext cx="161782" cy="228115"/>
            <a:chOff x="1348000" y="237300"/>
            <a:chExt cx="4772325" cy="5220025"/>
          </a:xfrm>
        </p:grpSpPr>
        <p:sp>
          <p:nvSpPr>
            <p:cNvPr id="349" name="Google Shape;349;p40"/>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p:nvPr/>
        </p:nvSpPr>
        <p:spPr>
          <a:xfrm>
            <a:off x="2525600" y="1677045"/>
            <a:ext cx="760500" cy="76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txBox="1"/>
          <p:nvPr>
            <p:ph type="title"/>
          </p:nvPr>
        </p:nvSpPr>
        <p:spPr>
          <a:xfrm>
            <a:off x="1587225" y="687376"/>
            <a:ext cx="5969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a:t>
            </a:r>
            <a:r>
              <a:rPr lang="en">
                <a:solidFill>
                  <a:schemeClr val="lt2"/>
                </a:solidFill>
              </a:rPr>
              <a:t>SOLUTION</a:t>
            </a:r>
            <a:endParaRPr>
              <a:solidFill>
                <a:schemeClr val="lt2"/>
              </a:solidFill>
            </a:endParaRPr>
          </a:p>
        </p:txBody>
      </p:sp>
      <p:sp>
        <p:nvSpPr>
          <p:cNvPr id="357" name="Google Shape;357;p41"/>
          <p:cNvSpPr txBox="1"/>
          <p:nvPr>
            <p:ph idx="1" type="subTitle"/>
          </p:nvPr>
        </p:nvSpPr>
        <p:spPr>
          <a:xfrm>
            <a:off x="2245583" y="2534445"/>
            <a:ext cx="16977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358" name="Google Shape;358;p41"/>
          <p:cNvSpPr txBox="1"/>
          <p:nvPr>
            <p:ph idx="2" type="subTitle"/>
          </p:nvPr>
        </p:nvSpPr>
        <p:spPr>
          <a:xfrm>
            <a:off x="5418408" y="2534445"/>
            <a:ext cx="16977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359" name="Google Shape;359;p41"/>
          <p:cNvSpPr txBox="1"/>
          <p:nvPr>
            <p:ph idx="3" type="subTitle"/>
          </p:nvPr>
        </p:nvSpPr>
        <p:spPr>
          <a:xfrm>
            <a:off x="1530750" y="3045345"/>
            <a:ext cx="2907600" cy="83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360" name="Google Shape;360;p41"/>
          <p:cNvSpPr txBox="1"/>
          <p:nvPr>
            <p:ph idx="4" type="subTitle"/>
          </p:nvPr>
        </p:nvSpPr>
        <p:spPr>
          <a:xfrm>
            <a:off x="4703650" y="3045345"/>
            <a:ext cx="2907600" cy="83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very beautiful name. It’s hot and has a very poisonous atmosphere</a:t>
            </a:r>
            <a:endParaRPr/>
          </a:p>
        </p:txBody>
      </p:sp>
      <p:cxnSp>
        <p:nvCxnSpPr>
          <p:cNvPr id="361" name="Google Shape;361;p41"/>
          <p:cNvCxnSpPr/>
          <p:nvPr/>
        </p:nvCxnSpPr>
        <p:spPr>
          <a:xfrm>
            <a:off x="1398150" y="2437545"/>
            <a:ext cx="0" cy="161190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41"/>
          <p:cNvCxnSpPr/>
          <p:nvPr/>
        </p:nvCxnSpPr>
        <p:spPr>
          <a:xfrm>
            <a:off x="4571000" y="2437545"/>
            <a:ext cx="0" cy="1611900"/>
          </a:xfrm>
          <a:prstGeom prst="straightConnector1">
            <a:avLst/>
          </a:prstGeom>
          <a:noFill/>
          <a:ln cap="flat" cmpd="sng" w="9525">
            <a:solidFill>
              <a:schemeClr val="dk1"/>
            </a:solidFill>
            <a:prstDash val="solid"/>
            <a:round/>
            <a:headEnd len="med" w="med" type="none"/>
            <a:tailEnd len="med" w="med" type="none"/>
          </a:ln>
        </p:spPr>
      </p:cxnSp>
      <p:cxnSp>
        <p:nvCxnSpPr>
          <p:cNvPr id="363" name="Google Shape;363;p41"/>
          <p:cNvCxnSpPr/>
          <p:nvPr/>
        </p:nvCxnSpPr>
        <p:spPr>
          <a:xfrm>
            <a:off x="7743900" y="2437545"/>
            <a:ext cx="0" cy="1611900"/>
          </a:xfrm>
          <a:prstGeom prst="straightConnector1">
            <a:avLst/>
          </a:prstGeom>
          <a:noFill/>
          <a:ln cap="flat" cmpd="sng" w="9525">
            <a:solidFill>
              <a:schemeClr val="dk1"/>
            </a:solidFill>
            <a:prstDash val="solid"/>
            <a:round/>
            <a:headEnd len="med" w="med" type="none"/>
            <a:tailEnd len="med" w="med" type="none"/>
          </a:ln>
        </p:spPr>
      </p:cxnSp>
      <p:cxnSp>
        <p:nvCxnSpPr>
          <p:cNvPr id="364" name="Google Shape;364;p41"/>
          <p:cNvCxnSpPr/>
          <p:nvPr/>
        </p:nvCxnSpPr>
        <p:spPr>
          <a:xfrm>
            <a:off x="1400368" y="3062879"/>
            <a:ext cx="6341400" cy="0"/>
          </a:xfrm>
          <a:prstGeom prst="straightConnector1">
            <a:avLst/>
          </a:prstGeom>
          <a:noFill/>
          <a:ln cap="flat" cmpd="sng" w="9525">
            <a:solidFill>
              <a:schemeClr val="dk1"/>
            </a:solidFill>
            <a:prstDash val="solid"/>
            <a:round/>
            <a:headEnd len="med" w="med" type="none"/>
            <a:tailEnd len="med" w="med" type="none"/>
          </a:ln>
        </p:spPr>
      </p:cxnSp>
      <p:grpSp>
        <p:nvGrpSpPr>
          <p:cNvPr id="365" name="Google Shape;365;p41"/>
          <p:cNvGrpSpPr/>
          <p:nvPr/>
        </p:nvGrpSpPr>
        <p:grpSpPr>
          <a:xfrm flipH="1" rot="10800000">
            <a:off x="1378173" y="859675"/>
            <a:ext cx="208551" cy="228115"/>
            <a:chOff x="1348000" y="237300"/>
            <a:chExt cx="4772325" cy="5220025"/>
          </a:xfrm>
        </p:grpSpPr>
        <p:sp>
          <p:nvSpPr>
            <p:cNvPr id="366" name="Google Shape;366;p4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1"/>
          <p:cNvGrpSpPr/>
          <p:nvPr/>
        </p:nvGrpSpPr>
        <p:grpSpPr>
          <a:xfrm flipH="1">
            <a:off x="7556922" y="859675"/>
            <a:ext cx="161782" cy="228115"/>
            <a:chOff x="1348000" y="237300"/>
            <a:chExt cx="4772325" cy="5220025"/>
          </a:xfrm>
        </p:grpSpPr>
        <p:sp>
          <p:nvSpPr>
            <p:cNvPr id="369" name="Google Shape;369;p41"/>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41"/>
          <p:cNvSpPr/>
          <p:nvPr/>
        </p:nvSpPr>
        <p:spPr>
          <a:xfrm flipH="1">
            <a:off x="2013445" y="2700583"/>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flipH="1">
            <a:off x="5180555" y="2700583"/>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5777200" y="1677045"/>
            <a:ext cx="760500" cy="76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41"/>
          <p:cNvGrpSpPr/>
          <p:nvPr/>
        </p:nvGrpSpPr>
        <p:grpSpPr>
          <a:xfrm>
            <a:off x="5967287" y="1866701"/>
            <a:ext cx="380328" cy="381202"/>
            <a:chOff x="1010500" y="1558175"/>
            <a:chExt cx="337350" cy="338125"/>
          </a:xfrm>
        </p:grpSpPr>
        <p:sp>
          <p:nvSpPr>
            <p:cNvPr id="375" name="Google Shape;375;p41"/>
            <p:cNvSpPr/>
            <p:nvPr/>
          </p:nvSpPr>
          <p:spPr>
            <a:xfrm>
              <a:off x="1062450" y="1756675"/>
              <a:ext cx="225700" cy="139625"/>
            </a:xfrm>
            <a:custGeom>
              <a:rect b="b" l="l" r="r" t="t"/>
              <a:pathLst>
                <a:path extrusionOk="0" h="5585" w="9028">
                  <a:moveTo>
                    <a:pt x="3071" y="1459"/>
                  </a:moveTo>
                  <a:lnTo>
                    <a:pt x="3630" y="2017"/>
                  </a:lnTo>
                  <a:lnTo>
                    <a:pt x="3071" y="2575"/>
                  </a:lnTo>
                  <a:lnTo>
                    <a:pt x="2513" y="2017"/>
                  </a:lnTo>
                  <a:lnTo>
                    <a:pt x="3071" y="1459"/>
                  </a:lnTo>
                  <a:close/>
                  <a:moveTo>
                    <a:pt x="6235" y="1459"/>
                  </a:moveTo>
                  <a:lnTo>
                    <a:pt x="6794" y="2017"/>
                  </a:lnTo>
                  <a:lnTo>
                    <a:pt x="6235" y="2575"/>
                  </a:lnTo>
                  <a:lnTo>
                    <a:pt x="5677" y="2017"/>
                  </a:lnTo>
                  <a:lnTo>
                    <a:pt x="6235" y="1459"/>
                  </a:lnTo>
                  <a:close/>
                  <a:moveTo>
                    <a:pt x="3071" y="1"/>
                  </a:moveTo>
                  <a:cubicBezTo>
                    <a:pt x="2265" y="1"/>
                    <a:pt x="1520" y="528"/>
                    <a:pt x="1210" y="1273"/>
                  </a:cubicBezTo>
                  <a:lnTo>
                    <a:pt x="404" y="3413"/>
                  </a:lnTo>
                  <a:cubicBezTo>
                    <a:pt x="1" y="4468"/>
                    <a:pt x="776" y="5553"/>
                    <a:pt x="1893" y="5584"/>
                  </a:cubicBezTo>
                  <a:cubicBezTo>
                    <a:pt x="2358" y="5584"/>
                    <a:pt x="2792" y="5367"/>
                    <a:pt x="3102" y="5026"/>
                  </a:cubicBezTo>
                  <a:lnTo>
                    <a:pt x="3878" y="4126"/>
                  </a:lnTo>
                  <a:cubicBezTo>
                    <a:pt x="3940" y="4033"/>
                    <a:pt x="4064" y="4002"/>
                    <a:pt x="4157" y="4002"/>
                  </a:cubicBezTo>
                  <a:lnTo>
                    <a:pt x="5150" y="4002"/>
                  </a:lnTo>
                  <a:cubicBezTo>
                    <a:pt x="5274" y="4002"/>
                    <a:pt x="5398" y="4033"/>
                    <a:pt x="5460" y="4126"/>
                  </a:cubicBezTo>
                  <a:lnTo>
                    <a:pt x="6235" y="5026"/>
                  </a:lnTo>
                  <a:cubicBezTo>
                    <a:pt x="6566" y="5410"/>
                    <a:pt x="7000" y="5581"/>
                    <a:pt x="7426" y="5581"/>
                  </a:cubicBezTo>
                  <a:cubicBezTo>
                    <a:pt x="8240" y="5581"/>
                    <a:pt x="9027" y="4959"/>
                    <a:pt x="9027" y="4002"/>
                  </a:cubicBezTo>
                  <a:cubicBezTo>
                    <a:pt x="9027" y="3785"/>
                    <a:pt x="8996" y="3599"/>
                    <a:pt x="8934" y="3413"/>
                  </a:cubicBezTo>
                  <a:lnTo>
                    <a:pt x="8097" y="1273"/>
                  </a:lnTo>
                  <a:cubicBezTo>
                    <a:pt x="7817" y="528"/>
                    <a:pt x="7073" y="1"/>
                    <a:pt x="6266"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1010500" y="1560500"/>
              <a:ext cx="198550" cy="176825"/>
            </a:xfrm>
            <a:custGeom>
              <a:rect b="b" l="l" r="r" t="t"/>
              <a:pathLst>
                <a:path extrusionOk="0" h="7073" w="7942">
                  <a:moveTo>
                    <a:pt x="4777" y="0"/>
                  </a:moveTo>
                  <a:cubicBezTo>
                    <a:pt x="3754" y="93"/>
                    <a:pt x="2823" y="651"/>
                    <a:pt x="2234" y="1520"/>
                  </a:cubicBezTo>
                  <a:lnTo>
                    <a:pt x="0" y="1520"/>
                  </a:lnTo>
                  <a:lnTo>
                    <a:pt x="0" y="5490"/>
                  </a:lnTo>
                  <a:lnTo>
                    <a:pt x="2234" y="5490"/>
                  </a:lnTo>
                  <a:cubicBezTo>
                    <a:pt x="2885" y="6483"/>
                    <a:pt x="3971" y="7072"/>
                    <a:pt x="5180" y="7072"/>
                  </a:cubicBezTo>
                  <a:lnTo>
                    <a:pt x="7941" y="7072"/>
                  </a:lnTo>
                  <a:lnTo>
                    <a:pt x="7941" y="5459"/>
                  </a:lnTo>
                  <a:lnTo>
                    <a:pt x="5553" y="5459"/>
                  </a:lnTo>
                  <a:lnTo>
                    <a:pt x="5553" y="4684"/>
                  </a:lnTo>
                  <a:lnTo>
                    <a:pt x="7910" y="4684"/>
                  </a:lnTo>
                  <a:lnTo>
                    <a:pt x="7910" y="3877"/>
                  </a:lnTo>
                  <a:lnTo>
                    <a:pt x="5553" y="3877"/>
                  </a:lnTo>
                  <a:lnTo>
                    <a:pt x="5553" y="3102"/>
                  </a:lnTo>
                  <a:lnTo>
                    <a:pt x="7910" y="3102"/>
                  </a:lnTo>
                  <a:lnTo>
                    <a:pt x="7910" y="2668"/>
                  </a:lnTo>
                  <a:cubicBezTo>
                    <a:pt x="7910" y="2451"/>
                    <a:pt x="7724" y="2295"/>
                    <a:pt x="7507" y="2295"/>
                  </a:cubicBezTo>
                  <a:lnTo>
                    <a:pt x="4777" y="2295"/>
                  </a:lnTo>
                  <a:lnTo>
                    <a:pt x="4777"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1149300" y="1558175"/>
              <a:ext cx="198550" cy="178375"/>
            </a:xfrm>
            <a:custGeom>
              <a:rect b="b" l="l" r="r" t="t"/>
              <a:pathLst>
                <a:path extrusionOk="0" h="7135" w="7942">
                  <a:moveTo>
                    <a:pt x="1" y="0"/>
                  </a:moveTo>
                  <a:lnTo>
                    <a:pt x="1" y="1582"/>
                  </a:lnTo>
                  <a:lnTo>
                    <a:pt x="1986" y="1582"/>
                  </a:lnTo>
                  <a:cubicBezTo>
                    <a:pt x="2637" y="1582"/>
                    <a:pt x="3165" y="2109"/>
                    <a:pt x="3165" y="2761"/>
                  </a:cubicBezTo>
                  <a:lnTo>
                    <a:pt x="3165" y="7134"/>
                  </a:lnTo>
                  <a:cubicBezTo>
                    <a:pt x="4188" y="7010"/>
                    <a:pt x="5119" y="6421"/>
                    <a:pt x="5708" y="5583"/>
                  </a:cubicBezTo>
                  <a:lnTo>
                    <a:pt x="7942" y="5583"/>
                  </a:lnTo>
                  <a:lnTo>
                    <a:pt x="7942" y="1582"/>
                  </a:lnTo>
                  <a:lnTo>
                    <a:pt x="5708" y="1582"/>
                  </a:lnTo>
                  <a:cubicBezTo>
                    <a:pt x="5057" y="589"/>
                    <a:pt x="3940" y="0"/>
                    <a:pt x="2761"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1"/>
          <p:cNvGrpSpPr/>
          <p:nvPr/>
        </p:nvGrpSpPr>
        <p:grpSpPr>
          <a:xfrm>
            <a:off x="2738416" y="1866526"/>
            <a:ext cx="334866" cy="381540"/>
            <a:chOff x="258275" y="1558175"/>
            <a:chExt cx="297025" cy="338425"/>
          </a:xfrm>
        </p:grpSpPr>
        <p:sp>
          <p:nvSpPr>
            <p:cNvPr id="379" name="Google Shape;379;p41"/>
            <p:cNvSpPr/>
            <p:nvPr/>
          </p:nvSpPr>
          <p:spPr>
            <a:xfrm>
              <a:off x="258275" y="1558175"/>
              <a:ext cx="118675" cy="179150"/>
            </a:xfrm>
            <a:custGeom>
              <a:rect b="b" l="l" r="r" t="t"/>
              <a:pathLst>
                <a:path extrusionOk="0" h="7166" w="4747">
                  <a:moveTo>
                    <a:pt x="2792" y="3226"/>
                  </a:moveTo>
                  <a:lnTo>
                    <a:pt x="2792" y="4001"/>
                  </a:lnTo>
                  <a:lnTo>
                    <a:pt x="1986" y="4001"/>
                  </a:lnTo>
                  <a:lnTo>
                    <a:pt x="1986" y="3226"/>
                  </a:lnTo>
                  <a:close/>
                  <a:moveTo>
                    <a:pt x="2792" y="4777"/>
                  </a:moveTo>
                  <a:lnTo>
                    <a:pt x="2792" y="5583"/>
                  </a:lnTo>
                  <a:lnTo>
                    <a:pt x="1986" y="5583"/>
                  </a:lnTo>
                  <a:lnTo>
                    <a:pt x="1986" y="4777"/>
                  </a:lnTo>
                  <a:close/>
                  <a:moveTo>
                    <a:pt x="1" y="0"/>
                  </a:moveTo>
                  <a:lnTo>
                    <a:pt x="1" y="1644"/>
                  </a:lnTo>
                  <a:lnTo>
                    <a:pt x="807" y="2420"/>
                  </a:lnTo>
                  <a:lnTo>
                    <a:pt x="807" y="7165"/>
                  </a:lnTo>
                  <a:lnTo>
                    <a:pt x="3940" y="7165"/>
                  </a:lnTo>
                  <a:lnTo>
                    <a:pt x="3940" y="2451"/>
                  </a:lnTo>
                  <a:lnTo>
                    <a:pt x="4746" y="1675"/>
                  </a:lnTo>
                  <a:lnTo>
                    <a:pt x="4746" y="31"/>
                  </a:lnTo>
                  <a:lnTo>
                    <a:pt x="3164" y="0"/>
                  </a:lnTo>
                  <a:lnTo>
                    <a:pt x="3164" y="838"/>
                  </a:lnTo>
                  <a:lnTo>
                    <a:pt x="1582" y="838"/>
                  </a:lnTo>
                  <a:lnTo>
                    <a:pt x="1582"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435850" y="1558175"/>
              <a:ext cx="119450" cy="179150"/>
            </a:xfrm>
            <a:custGeom>
              <a:rect b="b" l="l" r="r" t="t"/>
              <a:pathLst>
                <a:path extrusionOk="0" h="7166" w="4778">
                  <a:moveTo>
                    <a:pt x="2824" y="3226"/>
                  </a:moveTo>
                  <a:lnTo>
                    <a:pt x="2824" y="4001"/>
                  </a:lnTo>
                  <a:lnTo>
                    <a:pt x="1986" y="4001"/>
                  </a:lnTo>
                  <a:lnTo>
                    <a:pt x="1986" y="3226"/>
                  </a:lnTo>
                  <a:close/>
                  <a:moveTo>
                    <a:pt x="2824" y="4777"/>
                  </a:moveTo>
                  <a:lnTo>
                    <a:pt x="2824" y="5583"/>
                  </a:lnTo>
                  <a:lnTo>
                    <a:pt x="1986" y="5583"/>
                  </a:lnTo>
                  <a:lnTo>
                    <a:pt x="1986" y="4777"/>
                  </a:lnTo>
                  <a:close/>
                  <a:moveTo>
                    <a:pt x="1" y="0"/>
                  </a:moveTo>
                  <a:lnTo>
                    <a:pt x="1" y="1644"/>
                  </a:lnTo>
                  <a:lnTo>
                    <a:pt x="807" y="2420"/>
                  </a:lnTo>
                  <a:lnTo>
                    <a:pt x="807" y="7165"/>
                  </a:lnTo>
                  <a:lnTo>
                    <a:pt x="3971" y="7165"/>
                  </a:lnTo>
                  <a:lnTo>
                    <a:pt x="3971" y="2451"/>
                  </a:lnTo>
                  <a:lnTo>
                    <a:pt x="4778" y="1675"/>
                  </a:lnTo>
                  <a:lnTo>
                    <a:pt x="4778" y="31"/>
                  </a:lnTo>
                  <a:lnTo>
                    <a:pt x="3196" y="0"/>
                  </a:lnTo>
                  <a:lnTo>
                    <a:pt x="3196" y="838"/>
                  </a:lnTo>
                  <a:lnTo>
                    <a:pt x="1614" y="838"/>
                  </a:lnTo>
                  <a:lnTo>
                    <a:pt x="1614"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376925" y="1638825"/>
              <a:ext cx="58950" cy="99275"/>
            </a:xfrm>
            <a:custGeom>
              <a:rect b="b" l="l" r="r" t="t"/>
              <a:pathLst>
                <a:path extrusionOk="0" h="3971" w="2358">
                  <a:moveTo>
                    <a:pt x="0" y="0"/>
                  </a:moveTo>
                  <a:lnTo>
                    <a:pt x="0" y="3970"/>
                  </a:lnTo>
                  <a:lnTo>
                    <a:pt x="807" y="3970"/>
                  </a:lnTo>
                  <a:lnTo>
                    <a:pt x="807" y="1582"/>
                  </a:lnTo>
                  <a:lnTo>
                    <a:pt x="1582" y="1582"/>
                  </a:lnTo>
                  <a:lnTo>
                    <a:pt x="1582" y="3970"/>
                  </a:lnTo>
                  <a:lnTo>
                    <a:pt x="2358" y="3970"/>
                  </a:lnTo>
                  <a:lnTo>
                    <a:pt x="2358" y="0"/>
                  </a:ln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288625" y="1756675"/>
              <a:ext cx="227125" cy="139925"/>
            </a:xfrm>
            <a:custGeom>
              <a:rect b="b" l="l" r="r" t="t"/>
              <a:pathLst>
                <a:path extrusionOk="0" h="5597" w="9085">
                  <a:moveTo>
                    <a:pt x="3129" y="1428"/>
                  </a:moveTo>
                  <a:lnTo>
                    <a:pt x="3688" y="2017"/>
                  </a:lnTo>
                  <a:lnTo>
                    <a:pt x="3129" y="2575"/>
                  </a:lnTo>
                  <a:lnTo>
                    <a:pt x="2571" y="2017"/>
                  </a:lnTo>
                  <a:lnTo>
                    <a:pt x="3129" y="1428"/>
                  </a:lnTo>
                  <a:close/>
                  <a:moveTo>
                    <a:pt x="6293" y="1459"/>
                  </a:moveTo>
                  <a:lnTo>
                    <a:pt x="6852" y="2017"/>
                  </a:lnTo>
                  <a:lnTo>
                    <a:pt x="6293" y="2575"/>
                  </a:lnTo>
                  <a:lnTo>
                    <a:pt x="5735" y="2017"/>
                  </a:lnTo>
                  <a:lnTo>
                    <a:pt x="6293" y="1459"/>
                  </a:lnTo>
                  <a:close/>
                  <a:moveTo>
                    <a:pt x="3129" y="1"/>
                  </a:moveTo>
                  <a:cubicBezTo>
                    <a:pt x="2323" y="32"/>
                    <a:pt x="1578" y="528"/>
                    <a:pt x="1268" y="1273"/>
                  </a:cubicBezTo>
                  <a:lnTo>
                    <a:pt x="462" y="3413"/>
                  </a:lnTo>
                  <a:cubicBezTo>
                    <a:pt x="1" y="4598"/>
                    <a:pt x="952" y="5596"/>
                    <a:pt x="1955" y="5596"/>
                  </a:cubicBezTo>
                  <a:cubicBezTo>
                    <a:pt x="2370" y="5596"/>
                    <a:pt x="2793" y="5425"/>
                    <a:pt x="3129" y="5026"/>
                  </a:cubicBezTo>
                  <a:lnTo>
                    <a:pt x="3905" y="4126"/>
                  </a:lnTo>
                  <a:cubicBezTo>
                    <a:pt x="3981" y="4050"/>
                    <a:pt x="4058" y="3994"/>
                    <a:pt x="4152" y="3994"/>
                  </a:cubicBezTo>
                  <a:cubicBezTo>
                    <a:pt x="4172" y="3994"/>
                    <a:pt x="4193" y="3997"/>
                    <a:pt x="4215" y="4002"/>
                  </a:cubicBezTo>
                  <a:lnTo>
                    <a:pt x="5208" y="4002"/>
                  </a:lnTo>
                  <a:cubicBezTo>
                    <a:pt x="5229" y="3997"/>
                    <a:pt x="5250" y="3994"/>
                    <a:pt x="5271" y="3994"/>
                  </a:cubicBezTo>
                  <a:cubicBezTo>
                    <a:pt x="5365" y="3994"/>
                    <a:pt x="5441" y="4050"/>
                    <a:pt x="5518" y="4126"/>
                  </a:cubicBezTo>
                  <a:lnTo>
                    <a:pt x="6293" y="5026"/>
                  </a:lnTo>
                  <a:cubicBezTo>
                    <a:pt x="6624" y="5410"/>
                    <a:pt x="7058" y="5581"/>
                    <a:pt x="7484" y="5581"/>
                  </a:cubicBezTo>
                  <a:cubicBezTo>
                    <a:pt x="8297" y="5581"/>
                    <a:pt x="9085" y="4959"/>
                    <a:pt x="9085" y="4002"/>
                  </a:cubicBezTo>
                  <a:cubicBezTo>
                    <a:pt x="9085" y="3785"/>
                    <a:pt x="9054" y="3599"/>
                    <a:pt x="8961" y="3413"/>
                  </a:cubicBezTo>
                  <a:lnTo>
                    <a:pt x="8992" y="3413"/>
                  </a:lnTo>
                  <a:lnTo>
                    <a:pt x="8154" y="1273"/>
                  </a:lnTo>
                  <a:cubicBezTo>
                    <a:pt x="7875" y="528"/>
                    <a:pt x="7131" y="32"/>
                    <a:pt x="6293" y="1"/>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txBox="1"/>
          <p:nvPr>
            <p:ph type="title"/>
          </p:nvPr>
        </p:nvSpPr>
        <p:spPr>
          <a:xfrm>
            <a:off x="1445848" y="2920500"/>
            <a:ext cx="5793300" cy="69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a:t>
            </a:r>
            <a:r>
              <a:rPr lang="en">
                <a:solidFill>
                  <a:schemeClr val="lt2"/>
                </a:solidFill>
              </a:rPr>
              <a:t>FAMOUS</a:t>
            </a:r>
            <a:endParaRPr>
              <a:solidFill>
                <a:schemeClr val="lt2"/>
              </a:solidFill>
            </a:endParaRPr>
          </a:p>
        </p:txBody>
      </p:sp>
      <p:sp>
        <p:nvSpPr>
          <p:cNvPr id="388" name="Google Shape;388;p42"/>
          <p:cNvSpPr txBox="1"/>
          <p:nvPr>
            <p:ph idx="1" type="subTitle"/>
          </p:nvPr>
        </p:nvSpPr>
        <p:spPr>
          <a:xfrm>
            <a:off x="1445848" y="1523700"/>
            <a:ext cx="6227700" cy="13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cxnSp>
        <p:nvCxnSpPr>
          <p:cNvPr id="389" name="Google Shape;389;p42"/>
          <p:cNvCxnSpPr/>
          <p:nvPr/>
        </p:nvCxnSpPr>
        <p:spPr>
          <a:xfrm>
            <a:off x="1326448" y="3791525"/>
            <a:ext cx="5629800" cy="0"/>
          </a:xfrm>
          <a:prstGeom prst="straightConnector1">
            <a:avLst/>
          </a:prstGeom>
          <a:noFill/>
          <a:ln cap="flat" cmpd="sng" w="9525">
            <a:solidFill>
              <a:schemeClr val="dk1"/>
            </a:solidFill>
            <a:prstDash val="solid"/>
            <a:round/>
            <a:headEnd len="med" w="med" type="none"/>
            <a:tailEnd len="med" w="med" type="none"/>
          </a:ln>
        </p:spPr>
      </p:cxnSp>
      <p:sp>
        <p:nvSpPr>
          <p:cNvPr id="390" name="Google Shape;390;p42"/>
          <p:cNvSpPr/>
          <p:nvPr/>
        </p:nvSpPr>
        <p:spPr>
          <a:xfrm>
            <a:off x="6963072" y="3619804"/>
            <a:ext cx="343500" cy="343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chemeClr val="lt2"/>
              </a:solidFill>
              <a:latin typeface="Montserrat"/>
              <a:ea typeface="Montserrat"/>
              <a:cs typeface="Montserrat"/>
              <a:sym typeface="Montserrat"/>
            </a:endParaRPr>
          </a:p>
        </p:txBody>
      </p:sp>
      <p:cxnSp>
        <p:nvCxnSpPr>
          <p:cNvPr id="391" name="Google Shape;391;p42"/>
          <p:cNvCxnSpPr/>
          <p:nvPr/>
        </p:nvCxnSpPr>
        <p:spPr>
          <a:xfrm>
            <a:off x="1334248" y="1407970"/>
            <a:ext cx="6483300" cy="0"/>
          </a:xfrm>
          <a:prstGeom prst="straightConnector1">
            <a:avLst/>
          </a:prstGeom>
          <a:noFill/>
          <a:ln cap="flat" cmpd="sng" w="9525">
            <a:solidFill>
              <a:schemeClr val="dk1"/>
            </a:solidFill>
            <a:prstDash val="solid"/>
            <a:round/>
            <a:headEnd len="med" w="med" type="none"/>
            <a:tailEnd len="med" w="med" type="none"/>
          </a:ln>
        </p:spPr>
      </p:cxnSp>
      <p:sp>
        <p:nvSpPr>
          <p:cNvPr id="392" name="Google Shape;392;p42"/>
          <p:cNvSpPr/>
          <p:nvPr/>
        </p:nvSpPr>
        <p:spPr>
          <a:xfrm rot="5400000">
            <a:off x="1423027" y="4205217"/>
            <a:ext cx="208573" cy="386116"/>
          </a:xfrm>
          <a:custGeom>
            <a:rect b="b" l="l" r="r" t="t"/>
            <a:pathLst>
              <a:path extrusionOk="0" h="121803" w="65796">
                <a:moveTo>
                  <a:pt x="56238" y="0"/>
                </a:moveTo>
                <a:cubicBezTo>
                  <a:pt x="54019" y="0"/>
                  <a:pt x="51801" y="848"/>
                  <a:pt x="50105" y="2545"/>
                </a:cubicBezTo>
                <a:lnTo>
                  <a:pt x="10178" y="42471"/>
                </a:lnTo>
                <a:cubicBezTo>
                  <a:pt x="1" y="52649"/>
                  <a:pt x="1" y="69154"/>
                  <a:pt x="10178" y="79332"/>
                </a:cubicBezTo>
                <a:lnTo>
                  <a:pt x="50105" y="119259"/>
                </a:lnTo>
                <a:cubicBezTo>
                  <a:pt x="51703" y="120889"/>
                  <a:pt x="53889" y="121770"/>
                  <a:pt x="56172" y="121803"/>
                </a:cubicBezTo>
                <a:cubicBezTo>
                  <a:pt x="58488" y="121803"/>
                  <a:pt x="60706" y="120889"/>
                  <a:pt x="62370" y="119259"/>
                </a:cubicBezTo>
                <a:cubicBezTo>
                  <a:pt x="65795" y="115866"/>
                  <a:pt x="65795" y="110321"/>
                  <a:pt x="62370" y="106928"/>
                </a:cubicBezTo>
                <a:lnTo>
                  <a:pt x="22443" y="67067"/>
                </a:lnTo>
                <a:cubicBezTo>
                  <a:pt x="18986" y="63674"/>
                  <a:pt x="18986" y="58129"/>
                  <a:pt x="22443" y="54736"/>
                </a:cubicBezTo>
                <a:lnTo>
                  <a:pt x="62370" y="14875"/>
                </a:lnTo>
                <a:cubicBezTo>
                  <a:pt x="65795" y="11482"/>
                  <a:pt x="65795" y="5937"/>
                  <a:pt x="62370" y="2545"/>
                </a:cubicBezTo>
                <a:cubicBezTo>
                  <a:pt x="60674" y="848"/>
                  <a:pt x="58456" y="0"/>
                  <a:pt x="5623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42"/>
          <p:cNvGrpSpPr/>
          <p:nvPr/>
        </p:nvGrpSpPr>
        <p:grpSpPr>
          <a:xfrm flipH="1">
            <a:off x="6566835" y="3156094"/>
            <a:ext cx="208551" cy="228115"/>
            <a:chOff x="1348000" y="237300"/>
            <a:chExt cx="4772325" cy="5220025"/>
          </a:xfrm>
        </p:grpSpPr>
        <p:sp>
          <p:nvSpPr>
            <p:cNvPr id="394" name="Google Shape;394;p42"/>
            <p:cNvSpPr/>
            <p:nvPr/>
          </p:nvSpPr>
          <p:spPr>
            <a:xfrm>
              <a:off x="3522925" y="237300"/>
              <a:ext cx="2597400" cy="5220025"/>
            </a:xfrm>
            <a:custGeom>
              <a:rect b="b" l="l" r="r" t="t"/>
              <a:pathLst>
                <a:path extrusionOk="0" h="208801" w="103896">
                  <a:moveTo>
                    <a:pt x="9607" y="0"/>
                  </a:moveTo>
                  <a:cubicBezTo>
                    <a:pt x="7373" y="0"/>
                    <a:pt x="5138" y="848"/>
                    <a:pt x="3426" y="2545"/>
                  </a:cubicBezTo>
                  <a:cubicBezTo>
                    <a:pt x="33" y="5970"/>
                    <a:pt x="33" y="11483"/>
                    <a:pt x="3426" y="14908"/>
                  </a:cubicBezTo>
                  <a:lnTo>
                    <a:pt x="74505" y="85986"/>
                  </a:lnTo>
                  <a:cubicBezTo>
                    <a:pt x="84682" y="96164"/>
                    <a:pt x="84682" y="112669"/>
                    <a:pt x="74505" y="122847"/>
                  </a:cubicBezTo>
                  <a:lnTo>
                    <a:pt x="3426" y="193925"/>
                  </a:lnTo>
                  <a:cubicBezTo>
                    <a:pt x="1" y="197318"/>
                    <a:pt x="1" y="202863"/>
                    <a:pt x="3426" y="206288"/>
                  </a:cubicBezTo>
                  <a:cubicBezTo>
                    <a:pt x="5090" y="207919"/>
                    <a:pt x="7308" y="208800"/>
                    <a:pt x="9624" y="208800"/>
                  </a:cubicBezTo>
                  <a:cubicBezTo>
                    <a:pt x="11940" y="208800"/>
                    <a:pt x="14158" y="207919"/>
                    <a:pt x="15789" y="206288"/>
                  </a:cubicBezTo>
                  <a:lnTo>
                    <a:pt x="86868" y="135210"/>
                  </a:lnTo>
                  <a:cubicBezTo>
                    <a:pt x="103895" y="118215"/>
                    <a:pt x="103895" y="90618"/>
                    <a:pt x="86868" y="73623"/>
                  </a:cubicBezTo>
                  <a:lnTo>
                    <a:pt x="15789" y="2545"/>
                  </a:lnTo>
                  <a:cubicBezTo>
                    <a:pt x="14076" y="848"/>
                    <a:pt x="11842" y="0"/>
                    <a:pt x="9607"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1348000" y="237300"/>
              <a:ext cx="2732750" cy="5220025"/>
            </a:xfrm>
            <a:custGeom>
              <a:rect b="b" l="l" r="r" t="t"/>
              <a:pathLst>
                <a:path extrusionOk="0" h="208801" w="109310">
                  <a:moveTo>
                    <a:pt x="9623" y="0"/>
                  </a:moveTo>
                  <a:cubicBezTo>
                    <a:pt x="7389" y="0"/>
                    <a:pt x="5155" y="848"/>
                    <a:pt x="3458" y="2545"/>
                  </a:cubicBezTo>
                  <a:cubicBezTo>
                    <a:pt x="33" y="5970"/>
                    <a:pt x="33" y="11483"/>
                    <a:pt x="3458" y="14908"/>
                  </a:cubicBezTo>
                  <a:lnTo>
                    <a:pt x="86867" y="98251"/>
                  </a:lnTo>
                  <a:cubicBezTo>
                    <a:pt x="90292" y="101644"/>
                    <a:pt x="90292" y="107189"/>
                    <a:pt x="86867" y="110582"/>
                  </a:cubicBezTo>
                  <a:lnTo>
                    <a:pt x="3458" y="193925"/>
                  </a:lnTo>
                  <a:cubicBezTo>
                    <a:pt x="1" y="197318"/>
                    <a:pt x="1" y="202863"/>
                    <a:pt x="3458" y="206288"/>
                  </a:cubicBezTo>
                  <a:cubicBezTo>
                    <a:pt x="5089" y="207919"/>
                    <a:pt x="7307" y="208800"/>
                    <a:pt x="9623" y="208800"/>
                  </a:cubicBezTo>
                  <a:cubicBezTo>
                    <a:pt x="11940" y="208800"/>
                    <a:pt x="14158" y="207919"/>
                    <a:pt x="15789" y="206288"/>
                  </a:cubicBezTo>
                  <a:lnTo>
                    <a:pt x="99132" y="122847"/>
                  </a:lnTo>
                  <a:cubicBezTo>
                    <a:pt x="109310" y="112669"/>
                    <a:pt x="109310" y="96164"/>
                    <a:pt x="99132" y="85986"/>
                  </a:cubicBezTo>
                  <a:lnTo>
                    <a:pt x="15789" y="2545"/>
                  </a:lnTo>
                  <a:cubicBezTo>
                    <a:pt x="14092" y="848"/>
                    <a:pt x="11858" y="0"/>
                    <a:pt x="9623" y="0"/>
                  </a:cubicBezTo>
                  <a:close/>
                </a:path>
              </a:pathLst>
            </a:custGeom>
            <a:solidFill>
              <a:schemeClr val="dk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42"/>
          <p:cNvSpPr/>
          <p:nvPr/>
        </p:nvSpPr>
        <p:spPr>
          <a:xfrm rot="5400000">
            <a:off x="2626796" y="-244571"/>
            <a:ext cx="440400" cy="234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txBox="1"/>
          <p:nvPr/>
        </p:nvSpPr>
        <p:spPr>
          <a:xfrm>
            <a:off x="1985396" y="819829"/>
            <a:ext cx="17232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Business plan</a:t>
            </a:r>
            <a:r>
              <a:rPr lang="en" sz="1200">
                <a:solidFill>
                  <a:schemeClr val="accent3"/>
                </a:solidFill>
                <a:latin typeface="Montserrat"/>
                <a:ea typeface="Montserrat"/>
                <a:cs typeface="Montserrat"/>
                <a:sym typeface="Montserrat"/>
              </a:rPr>
              <a:t> 2022</a:t>
            </a:r>
            <a:endParaRPr sz="1200">
              <a:solidFill>
                <a:schemeClr val="accent3"/>
              </a:solidFill>
              <a:latin typeface="Montserrat"/>
              <a:ea typeface="Montserrat"/>
              <a:cs typeface="Montserrat"/>
              <a:sym typeface="Montserrat"/>
            </a:endParaRPr>
          </a:p>
        </p:txBody>
      </p:sp>
      <p:sp>
        <p:nvSpPr>
          <p:cNvPr id="398" name="Google Shape;398;p42"/>
          <p:cNvSpPr/>
          <p:nvPr/>
        </p:nvSpPr>
        <p:spPr>
          <a:xfrm flipH="1">
            <a:off x="1334240" y="840619"/>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txBox="1"/>
          <p:nvPr/>
        </p:nvSpPr>
        <p:spPr>
          <a:xfrm>
            <a:off x="6889563" y="3673767"/>
            <a:ext cx="490500" cy="23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52E3C"/>
                </a:solidFill>
                <a:latin typeface="Montserrat"/>
                <a:ea typeface="Montserrat"/>
                <a:cs typeface="Montserrat"/>
                <a:sym typeface="Montserrat"/>
              </a:rPr>
              <a:t>X</a:t>
            </a:r>
            <a:endParaRPr>
              <a:solidFill>
                <a:srgbClr val="F52E3C"/>
              </a:solidFill>
              <a:latin typeface="Montserrat"/>
              <a:ea typeface="Montserrat"/>
              <a:cs typeface="Montserrat"/>
              <a:sym typeface="Montserrat"/>
            </a:endParaRPr>
          </a:p>
        </p:txBody>
      </p:sp>
      <p:sp>
        <p:nvSpPr>
          <p:cNvPr id="400" name="Google Shape;400;p42"/>
          <p:cNvSpPr/>
          <p:nvPr/>
        </p:nvSpPr>
        <p:spPr>
          <a:xfrm flipH="1" rot="-5400000">
            <a:off x="5568043" y="2597855"/>
            <a:ext cx="440400" cy="3369000"/>
          </a:xfrm>
          <a:prstGeom prst="rect">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txBox="1"/>
          <p:nvPr/>
        </p:nvSpPr>
        <p:spPr>
          <a:xfrm flipH="1">
            <a:off x="4563612" y="4172255"/>
            <a:ext cx="2390700" cy="22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Montserrat"/>
                <a:ea typeface="Montserrat"/>
                <a:cs typeface="Montserrat"/>
                <a:sym typeface="Montserrat"/>
              </a:rPr>
              <a:t>Gamer video channel</a:t>
            </a:r>
            <a:endParaRPr sz="1200">
              <a:solidFill>
                <a:schemeClr val="accent3"/>
              </a:solidFill>
              <a:latin typeface="Montserrat"/>
              <a:ea typeface="Montserrat"/>
              <a:cs typeface="Montserrat"/>
              <a:sym typeface="Montserrat"/>
            </a:endParaRPr>
          </a:p>
        </p:txBody>
      </p:sp>
      <p:sp>
        <p:nvSpPr>
          <p:cNvPr id="402" name="Google Shape;402;p42"/>
          <p:cNvSpPr/>
          <p:nvPr/>
        </p:nvSpPr>
        <p:spPr>
          <a:xfrm>
            <a:off x="7609019" y="4193038"/>
            <a:ext cx="208533" cy="178633"/>
          </a:xfrm>
          <a:custGeom>
            <a:rect b="b" l="l" r="r" t="t"/>
            <a:pathLst>
              <a:path extrusionOk="0" h="104311" w="121771">
                <a:moveTo>
                  <a:pt x="48572" y="1"/>
                </a:moveTo>
                <a:cubicBezTo>
                  <a:pt x="46354" y="1"/>
                  <a:pt x="44135" y="841"/>
                  <a:pt x="42439" y="2521"/>
                </a:cubicBezTo>
                <a:lnTo>
                  <a:pt x="5122" y="39935"/>
                </a:lnTo>
                <a:cubicBezTo>
                  <a:pt x="1860" y="43197"/>
                  <a:pt x="33" y="47601"/>
                  <a:pt x="1" y="52201"/>
                </a:cubicBezTo>
                <a:cubicBezTo>
                  <a:pt x="33" y="56767"/>
                  <a:pt x="1893" y="61138"/>
                  <a:pt x="5122" y="64368"/>
                </a:cubicBezTo>
                <a:lnTo>
                  <a:pt x="42439" y="101783"/>
                </a:lnTo>
                <a:cubicBezTo>
                  <a:pt x="44144" y="103471"/>
                  <a:pt x="46365" y="104311"/>
                  <a:pt x="48584" y="104311"/>
                </a:cubicBezTo>
                <a:cubicBezTo>
                  <a:pt x="50826" y="104311"/>
                  <a:pt x="53065" y="103455"/>
                  <a:pt x="54770" y="101750"/>
                </a:cubicBezTo>
                <a:cubicBezTo>
                  <a:pt x="58129" y="98325"/>
                  <a:pt x="58129" y="92812"/>
                  <a:pt x="54704" y="89420"/>
                </a:cubicBezTo>
                <a:lnTo>
                  <a:pt x="26097" y="60910"/>
                </a:lnTo>
                <a:lnTo>
                  <a:pt x="113094" y="60910"/>
                </a:lnTo>
                <a:cubicBezTo>
                  <a:pt x="117889" y="60910"/>
                  <a:pt x="121771" y="56996"/>
                  <a:pt x="121771" y="52201"/>
                </a:cubicBezTo>
                <a:cubicBezTo>
                  <a:pt x="121771" y="47405"/>
                  <a:pt x="117889" y="43491"/>
                  <a:pt x="113094" y="43491"/>
                </a:cubicBezTo>
                <a:lnTo>
                  <a:pt x="26097" y="43491"/>
                </a:lnTo>
                <a:lnTo>
                  <a:pt x="54704" y="14883"/>
                </a:lnTo>
                <a:cubicBezTo>
                  <a:pt x="58162" y="11491"/>
                  <a:pt x="58162" y="5946"/>
                  <a:pt x="54704" y="2521"/>
                </a:cubicBezTo>
                <a:cubicBezTo>
                  <a:pt x="53008" y="841"/>
                  <a:pt x="50790" y="1"/>
                  <a:pt x="485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r Video Channel Business Plan by Slidesgo">
  <a:themeElements>
    <a:clrScheme name="Simple Light">
      <a:dk1>
        <a:srgbClr val="100E0E"/>
      </a:dk1>
      <a:lt1>
        <a:srgbClr val="FFFFFF"/>
      </a:lt1>
      <a:dk2>
        <a:srgbClr val="E9E8E3"/>
      </a:dk2>
      <a:lt2>
        <a:srgbClr val="F52E3C"/>
      </a:lt2>
      <a:accent1>
        <a:srgbClr val="F59A1B"/>
      </a:accent1>
      <a:accent2>
        <a:srgbClr val="F5CDBF"/>
      </a:accent2>
      <a:accent3>
        <a:srgbClr val="FFFFFF"/>
      </a:accent3>
      <a:accent4>
        <a:srgbClr val="FFFFFF"/>
      </a:accent4>
      <a:accent5>
        <a:srgbClr val="FFFFFF"/>
      </a:accent5>
      <a:accent6>
        <a:srgbClr val="FFFFFF"/>
      </a:accent6>
      <a:hlink>
        <a:srgbClr val="100E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